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 id="2147483675" r:id="rId2"/>
  </p:sldMasterIdLst>
  <p:notesMasterIdLst>
    <p:notesMasterId r:id="rId13"/>
  </p:notesMasterIdLst>
  <p:sldIdLst>
    <p:sldId id="256" r:id="rId3"/>
    <p:sldId id="257" r:id="rId4"/>
    <p:sldId id="282" r:id="rId5"/>
    <p:sldId id="259" r:id="rId6"/>
    <p:sldId id="284" r:id="rId7"/>
    <p:sldId id="285" r:id="rId8"/>
    <p:sldId id="286" r:id="rId9"/>
    <p:sldId id="263" r:id="rId10"/>
    <p:sldId id="274" r:id="rId11"/>
    <p:sldId id="275"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39B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75"/>
    <p:restoredTop sz="94666"/>
  </p:normalViewPr>
  <p:slideViewPr>
    <p:cSldViewPr snapToGrid="0" snapToObjects="1">
      <p:cViewPr>
        <p:scale>
          <a:sx n="106" d="100"/>
          <a:sy n="106" d="100"/>
        </p:scale>
        <p:origin x="1120" y="6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s>
</file>

<file path=ppt/media/image1.tif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2" name="Shape 20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Shape 2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8" name="Shape 20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zh-CN"/>
              <a:t>as we can see from the bar chart, from 2015-2017, the total number of homeless people has been increasing. in the meantime, the proportion of unsheltered people has also increased, reaching over 70% of the total homeless population.</a:t>
            </a:r>
          </a:p>
        </p:txBody>
      </p:sp>
    </p:spTree>
    <p:extLst>
      <p:ext uri="{BB962C8B-B14F-4D97-AF65-F5344CB8AC3E}">
        <p14:creationId xmlns:p14="http://schemas.microsoft.com/office/powerpoint/2010/main" val="11006125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zh-CN"/>
              <a:t>First, we look into the time of the crime occurred based on a monthly basis and hourly basis. We found that August has the highest number of crimes, and most of the crime occurred at noon and at night, the peak hours are 12pm and 8pm-1am.</a:t>
            </a:r>
          </a:p>
          <a:p>
            <a:pPr lvl="0">
              <a:spcBef>
                <a:spcPts val="0"/>
              </a:spcBef>
              <a:buNone/>
            </a:pPr>
            <a:r>
              <a:rPr lang="zh-CN"/>
              <a:t>August present an extreme value, we are going to take a deeper at look this month, such as finding crime category happened in this month to get more insights</a:t>
            </a:r>
          </a:p>
          <a:p>
            <a:pPr lvl="0">
              <a:spcBef>
                <a:spcPts val="0"/>
              </a:spcBef>
              <a:buNone/>
            </a:pPr>
            <a:r>
              <a:rPr lang="zh-CN"/>
              <a:t>白天的案件  晚上的案件   哪个区域容易发生哪种案件</a:t>
            </a:r>
          </a:p>
        </p:txBody>
      </p:sp>
    </p:spTree>
    <p:extLst>
      <p:ext uri="{BB962C8B-B14F-4D97-AF65-F5344CB8AC3E}">
        <p14:creationId xmlns:p14="http://schemas.microsoft.com/office/powerpoint/2010/main" val="20634166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0" name="Shape 23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zh-CN"/>
              <a:t>Then we looked into the demographic features of the victim. We found that </a:t>
            </a:r>
          </a:p>
        </p:txBody>
      </p:sp>
    </p:spTree>
    <p:extLst>
      <p:ext uri="{BB962C8B-B14F-4D97-AF65-F5344CB8AC3E}">
        <p14:creationId xmlns:p14="http://schemas.microsoft.com/office/powerpoint/2010/main" val="677936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9" name="Shape 23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958916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6" name="Shape 24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Shape 37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a:spcBef>
                <a:spcPts val="0"/>
              </a:spcBef>
              <a:buNone/>
            </a:pPr>
            <a:endParaRPr/>
          </a:p>
        </p:txBody>
      </p:sp>
      <p:sp>
        <p:nvSpPr>
          <p:cNvPr id="376" name="Shape 3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a:off x="0" y="0"/>
            <a:ext cx="9144000" cy="4878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grpSp>
        <p:nvGrpSpPr>
          <p:cNvPr id="11" name="Shape 11"/>
          <p:cNvGrpSpPr/>
          <p:nvPr/>
        </p:nvGrpSpPr>
        <p:grpSpPr>
          <a:xfrm>
            <a:off x="830392" y="1191256"/>
            <a:ext cx="745763" cy="45826"/>
            <a:chOff x="4580561" y="2589004"/>
            <a:chExt cx="1064464" cy="25200"/>
          </a:xfrm>
        </p:grpSpPr>
        <p:sp>
          <p:nvSpPr>
            <p:cNvPr id="12" name="Shape 12"/>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13" name="Shape 13"/>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14" name="Shape 14"/>
          <p:cNvSpPr txBox="1">
            <a:spLocks noGrp="1"/>
          </p:cNvSpPr>
          <p:nvPr>
            <p:ph type="ctrTitle"/>
          </p:nvPr>
        </p:nvSpPr>
        <p:spPr>
          <a:xfrm>
            <a:off x="729450" y="1322450"/>
            <a:ext cx="7688100" cy="1664700"/>
          </a:xfrm>
          <a:prstGeom prst="rect">
            <a:avLst/>
          </a:prstGeom>
        </p:spPr>
        <p:txBody>
          <a:bodyPr wrap="square" lIns="91425" tIns="91425" rIns="91425" bIns="91425" anchor="t" anchorCtr="0"/>
          <a:lstStyle>
            <a:lvl1pPr lvl="0">
              <a:spcBef>
                <a:spcPts val="0"/>
              </a:spcBef>
              <a:buClr>
                <a:schemeClr val="dk2"/>
              </a:buClr>
              <a:buSzPct val="100000"/>
              <a:defRPr sz="4200">
                <a:solidFill>
                  <a:schemeClr val="dk2"/>
                </a:solidFill>
              </a:defRPr>
            </a:lvl1pPr>
            <a:lvl2pPr lvl="1">
              <a:spcBef>
                <a:spcPts val="0"/>
              </a:spcBef>
              <a:buClr>
                <a:schemeClr val="dk2"/>
              </a:buClr>
              <a:buSzPct val="100000"/>
              <a:defRPr sz="4200">
                <a:solidFill>
                  <a:schemeClr val="dk2"/>
                </a:solidFill>
              </a:defRPr>
            </a:lvl2pPr>
            <a:lvl3pPr lvl="2">
              <a:spcBef>
                <a:spcPts val="0"/>
              </a:spcBef>
              <a:buClr>
                <a:schemeClr val="dk2"/>
              </a:buClr>
              <a:buSzPct val="100000"/>
              <a:defRPr sz="4200">
                <a:solidFill>
                  <a:schemeClr val="dk2"/>
                </a:solidFill>
              </a:defRPr>
            </a:lvl3pPr>
            <a:lvl4pPr lvl="3">
              <a:spcBef>
                <a:spcPts val="0"/>
              </a:spcBef>
              <a:buClr>
                <a:schemeClr val="dk2"/>
              </a:buClr>
              <a:buSzPct val="100000"/>
              <a:defRPr sz="4200">
                <a:solidFill>
                  <a:schemeClr val="dk2"/>
                </a:solidFill>
              </a:defRPr>
            </a:lvl4pPr>
            <a:lvl5pPr lvl="4">
              <a:spcBef>
                <a:spcPts val="0"/>
              </a:spcBef>
              <a:buClr>
                <a:schemeClr val="dk2"/>
              </a:buClr>
              <a:buSzPct val="100000"/>
              <a:defRPr sz="4200">
                <a:solidFill>
                  <a:schemeClr val="dk2"/>
                </a:solidFill>
              </a:defRPr>
            </a:lvl5pPr>
            <a:lvl6pPr lvl="5">
              <a:spcBef>
                <a:spcPts val="0"/>
              </a:spcBef>
              <a:buClr>
                <a:schemeClr val="dk2"/>
              </a:buClr>
              <a:buSzPct val="100000"/>
              <a:defRPr sz="4200">
                <a:solidFill>
                  <a:schemeClr val="dk2"/>
                </a:solidFill>
              </a:defRPr>
            </a:lvl6pPr>
            <a:lvl7pPr lvl="6">
              <a:spcBef>
                <a:spcPts val="0"/>
              </a:spcBef>
              <a:buClr>
                <a:schemeClr val="dk2"/>
              </a:buClr>
              <a:buSzPct val="100000"/>
              <a:defRPr sz="4200">
                <a:solidFill>
                  <a:schemeClr val="dk2"/>
                </a:solidFill>
              </a:defRPr>
            </a:lvl7pPr>
            <a:lvl8pPr lvl="7">
              <a:spcBef>
                <a:spcPts val="0"/>
              </a:spcBef>
              <a:buClr>
                <a:schemeClr val="dk2"/>
              </a:buClr>
              <a:buSzPct val="100000"/>
              <a:defRPr sz="4200">
                <a:solidFill>
                  <a:schemeClr val="dk2"/>
                </a:solidFill>
              </a:defRPr>
            </a:lvl8pPr>
            <a:lvl9pPr lvl="8">
              <a:spcBef>
                <a:spcPts val="0"/>
              </a:spcBef>
              <a:buClr>
                <a:schemeClr val="dk2"/>
              </a:buClr>
              <a:buSzPct val="100000"/>
              <a:defRPr sz="4200">
                <a:solidFill>
                  <a:schemeClr val="dk2"/>
                </a:solidFill>
              </a:defRPr>
            </a:lvl9pPr>
          </a:lstStyle>
          <a:p>
            <a:endParaRPr/>
          </a:p>
        </p:txBody>
      </p:sp>
      <p:sp>
        <p:nvSpPr>
          <p:cNvPr id="15" name="Shape 15"/>
          <p:cNvSpPr txBox="1">
            <a:spLocks noGrp="1"/>
          </p:cNvSpPr>
          <p:nvPr>
            <p:ph type="subTitle" idx="1"/>
          </p:nvPr>
        </p:nvSpPr>
        <p:spPr>
          <a:xfrm>
            <a:off x="729627" y="3172900"/>
            <a:ext cx="7688100" cy="541200"/>
          </a:xfrm>
          <a:prstGeom prst="rect">
            <a:avLst/>
          </a:prstGeom>
        </p:spPr>
        <p:txBody>
          <a:bodyPr wrap="square" lIns="91425" tIns="91425" rIns="91425" bIns="91425" anchor="t" anchorCtr="0"/>
          <a:lstStyle>
            <a:lvl1pPr lvl="0">
              <a:lnSpc>
                <a:spcPct val="100000"/>
              </a:lnSpc>
              <a:spcBef>
                <a:spcPts val="0"/>
              </a:spcBef>
              <a:spcAft>
                <a:spcPts val="0"/>
              </a:spcAft>
              <a:buSzPct val="100000"/>
              <a:buNone/>
              <a:defRPr sz="1600"/>
            </a:lvl1pPr>
            <a:lvl2pPr lvl="1">
              <a:lnSpc>
                <a:spcPct val="100000"/>
              </a:lnSpc>
              <a:spcBef>
                <a:spcPts val="0"/>
              </a:spcBef>
              <a:spcAft>
                <a:spcPts val="0"/>
              </a:spcAft>
              <a:buSzPct val="100000"/>
              <a:buNone/>
              <a:defRPr sz="1600"/>
            </a:lvl2pPr>
            <a:lvl3pPr lvl="2">
              <a:lnSpc>
                <a:spcPct val="100000"/>
              </a:lnSpc>
              <a:spcBef>
                <a:spcPts val="0"/>
              </a:spcBef>
              <a:spcAft>
                <a:spcPts val="0"/>
              </a:spcAft>
              <a:buSzPct val="100000"/>
              <a:buNone/>
              <a:defRPr sz="1600"/>
            </a:lvl3pPr>
            <a:lvl4pPr lvl="3">
              <a:lnSpc>
                <a:spcPct val="100000"/>
              </a:lnSpc>
              <a:spcBef>
                <a:spcPts val="0"/>
              </a:spcBef>
              <a:spcAft>
                <a:spcPts val="0"/>
              </a:spcAft>
              <a:buSzPct val="100000"/>
              <a:buNone/>
              <a:defRPr sz="1600"/>
            </a:lvl4pPr>
            <a:lvl5pPr lvl="4">
              <a:lnSpc>
                <a:spcPct val="100000"/>
              </a:lnSpc>
              <a:spcBef>
                <a:spcPts val="0"/>
              </a:spcBef>
              <a:spcAft>
                <a:spcPts val="0"/>
              </a:spcAft>
              <a:buSzPct val="100000"/>
              <a:buNone/>
              <a:defRPr sz="1600"/>
            </a:lvl5pPr>
            <a:lvl6pPr lvl="5">
              <a:lnSpc>
                <a:spcPct val="100000"/>
              </a:lnSpc>
              <a:spcBef>
                <a:spcPts val="0"/>
              </a:spcBef>
              <a:spcAft>
                <a:spcPts val="0"/>
              </a:spcAft>
              <a:buSzPct val="100000"/>
              <a:buNone/>
              <a:defRPr sz="1600"/>
            </a:lvl6pPr>
            <a:lvl7pPr lvl="6">
              <a:lnSpc>
                <a:spcPct val="100000"/>
              </a:lnSpc>
              <a:spcBef>
                <a:spcPts val="0"/>
              </a:spcBef>
              <a:spcAft>
                <a:spcPts val="0"/>
              </a:spcAft>
              <a:buSzPct val="100000"/>
              <a:buNone/>
              <a:defRPr sz="1600"/>
            </a:lvl7pPr>
            <a:lvl8pPr lvl="7">
              <a:lnSpc>
                <a:spcPct val="100000"/>
              </a:lnSpc>
              <a:spcBef>
                <a:spcPts val="0"/>
              </a:spcBef>
              <a:spcAft>
                <a:spcPts val="0"/>
              </a:spcAft>
              <a:buSzPct val="100000"/>
              <a:buNone/>
              <a:defRPr sz="1600"/>
            </a:lvl8pPr>
            <a:lvl9pPr lvl="8">
              <a:lnSpc>
                <a:spcPct val="100000"/>
              </a:lnSpc>
              <a:spcBef>
                <a:spcPts val="0"/>
              </a:spcBef>
              <a:spcAft>
                <a:spcPts val="0"/>
              </a:spcAft>
              <a:buSzPct val="100000"/>
              <a:buNone/>
              <a:defRPr sz="1600"/>
            </a:lvl9pPr>
          </a:lstStyle>
          <a:p>
            <a:endParaRPr/>
          </a:p>
        </p:txBody>
      </p:sp>
      <p:sp>
        <p:nvSpPr>
          <p:cNvPr id="16" name="Shape 16"/>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dk1"/>
        </a:solidFill>
        <a:effectLst/>
      </p:bgPr>
    </p:bg>
    <p:spTree>
      <p:nvGrpSpPr>
        <p:cNvPr id="1" name="Shape 73"/>
        <p:cNvGrpSpPr/>
        <p:nvPr/>
      </p:nvGrpSpPr>
      <p:grpSpPr>
        <a:xfrm>
          <a:off x="0" y="0"/>
          <a:ext cx="0" cy="0"/>
          <a:chOff x="0" y="0"/>
          <a:chExt cx="0" cy="0"/>
        </a:xfrm>
      </p:grpSpPr>
      <p:grpSp>
        <p:nvGrpSpPr>
          <p:cNvPr id="74" name="Shape 74"/>
          <p:cNvGrpSpPr/>
          <p:nvPr/>
        </p:nvGrpSpPr>
        <p:grpSpPr>
          <a:xfrm>
            <a:off x="830392" y="4169130"/>
            <a:ext cx="745763" cy="45826"/>
            <a:chOff x="4580561" y="2589004"/>
            <a:chExt cx="1064464" cy="25200"/>
          </a:xfrm>
        </p:grpSpPr>
        <p:sp>
          <p:nvSpPr>
            <p:cNvPr id="75" name="Shape 75"/>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sp>
          <p:nvSpPr>
            <p:cNvPr id="76" name="Shape 76"/>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grpSp>
      <p:sp>
        <p:nvSpPr>
          <p:cNvPr id="77" name="Shape 77"/>
          <p:cNvSpPr txBox="1">
            <a:spLocks noGrp="1"/>
          </p:cNvSpPr>
          <p:nvPr>
            <p:ph type="title"/>
          </p:nvPr>
        </p:nvSpPr>
        <p:spPr>
          <a:xfrm>
            <a:off x="729450" y="733950"/>
            <a:ext cx="7688400" cy="1244700"/>
          </a:xfrm>
          <a:prstGeom prst="rect">
            <a:avLst/>
          </a:prstGeom>
        </p:spPr>
        <p:txBody>
          <a:bodyPr wrap="square" lIns="91425" tIns="91425" rIns="91425" bIns="91425" anchor="t" anchorCtr="0"/>
          <a:lstStyle>
            <a:lvl1pPr lvl="0">
              <a:spcBef>
                <a:spcPts val="0"/>
              </a:spcBef>
              <a:buClr>
                <a:schemeClr val="lt1"/>
              </a:buClr>
              <a:buSzPct val="100000"/>
              <a:defRPr sz="8000">
                <a:solidFill>
                  <a:schemeClr val="lt1"/>
                </a:solidFill>
              </a:defRPr>
            </a:lvl1pPr>
            <a:lvl2pPr lvl="1">
              <a:spcBef>
                <a:spcPts val="0"/>
              </a:spcBef>
              <a:buClr>
                <a:schemeClr val="lt1"/>
              </a:buClr>
              <a:buSzPct val="100000"/>
              <a:defRPr sz="8000">
                <a:solidFill>
                  <a:schemeClr val="lt1"/>
                </a:solidFill>
              </a:defRPr>
            </a:lvl2pPr>
            <a:lvl3pPr lvl="2">
              <a:spcBef>
                <a:spcPts val="0"/>
              </a:spcBef>
              <a:buClr>
                <a:schemeClr val="lt1"/>
              </a:buClr>
              <a:buSzPct val="100000"/>
              <a:defRPr sz="8000">
                <a:solidFill>
                  <a:schemeClr val="lt1"/>
                </a:solidFill>
              </a:defRPr>
            </a:lvl3pPr>
            <a:lvl4pPr lvl="3">
              <a:spcBef>
                <a:spcPts val="0"/>
              </a:spcBef>
              <a:buClr>
                <a:schemeClr val="lt1"/>
              </a:buClr>
              <a:buSzPct val="100000"/>
              <a:defRPr sz="8000">
                <a:solidFill>
                  <a:schemeClr val="lt1"/>
                </a:solidFill>
              </a:defRPr>
            </a:lvl4pPr>
            <a:lvl5pPr lvl="4">
              <a:spcBef>
                <a:spcPts val="0"/>
              </a:spcBef>
              <a:buClr>
                <a:schemeClr val="lt1"/>
              </a:buClr>
              <a:buSzPct val="100000"/>
              <a:defRPr sz="8000">
                <a:solidFill>
                  <a:schemeClr val="lt1"/>
                </a:solidFill>
              </a:defRPr>
            </a:lvl5pPr>
            <a:lvl6pPr lvl="5">
              <a:spcBef>
                <a:spcPts val="0"/>
              </a:spcBef>
              <a:buClr>
                <a:schemeClr val="lt1"/>
              </a:buClr>
              <a:buSzPct val="100000"/>
              <a:defRPr sz="8000">
                <a:solidFill>
                  <a:schemeClr val="lt1"/>
                </a:solidFill>
              </a:defRPr>
            </a:lvl6pPr>
            <a:lvl7pPr lvl="6">
              <a:spcBef>
                <a:spcPts val="0"/>
              </a:spcBef>
              <a:buClr>
                <a:schemeClr val="lt1"/>
              </a:buClr>
              <a:buSzPct val="100000"/>
              <a:defRPr sz="8000">
                <a:solidFill>
                  <a:schemeClr val="lt1"/>
                </a:solidFill>
              </a:defRPr>
            </a:lvl7pPr>
            <a:lvl8pPr lvl="7">
              <a:spcBef>
                <a:spcPts val="0"/>
              </a:spcBef>
              <a:buClr>
                <a:schemeClr val="lt1"/>
              </a:buClr>
              <a:buSzPct val="100000"/>
              <a:defRPr sz="8000">
                <a:solidFill>
                  <a:schemeClr val="lt1"/>
                </a:solidFill>
              </a:defRPr>
            </a:lvl8pPr>
            <a:lvl9pPr lvl="8">
              <a:spcBef>
                <a:spcPts val="0"/>
              </a:spcBef>
              <a:buClr>
                <a:schemeClr val="lt1"/>
              </a:buClr>
              <a:buSzPct val="100000"/>
              <a:defRPr sz="8000">
                <a:solidFill>
                  <a:schemeClr val="lt1"/>
                </a:solidFill>
              </a:defRPr>
            </a:lvl9pPr>
          </a:lstStyle>
          <a:p>
            <a:endParaRPr/>
          </a:p>
        </p:txBody>
      </p:sp>
      <p:sp>
        <p:nvSpPr>
          <p:cNvPr id="78" name="Shape 78"/>
          <p:cNvSpPr txBox="1">
            <a:spLocks noGrp="1"/>
          </p:cNvSpPr>
          <p:nvPr>
            <p:ph type="body" idx="1"/>
          </p:nvPr>
        </p:nvSpPr>
        <p:spPr>
          <a:xfrm>
            <a:off x="729450" y="2272888"/>
            <a:ext cx="7688400" cy="1580400"/>
          </a:xfrm>
          <a:prstGeom prst="rect">
            <a:avLst/>
          </a:prstGeom>
        </p:spPr>
        <p:txBody>
          <a:bodyPr wrap="square" lIns="91425" tIns="91425" rIns="91425" bIns="91425" anchor="t"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79" name="Shape 79"/>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solidFill>
                  <a:schemeClr val="lt1"/>
                </a:solidFill>
              </a:rPr>
              <a:t>‹#›</a:t>
            </a:fld>
            <a:endParaRPr lang="zh-CN">
              <a:solidFill>
                <a:schemeClr val="lt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0"/>
        <p:cNvGrpSpPr/>
        <p:nvPr/>
      </p:nvGrpSpPr>
      <p:grpSpPr>
        <a:xfrm>
          <a:off x="0" y="0"/>
          <a:ext cx="0" cy="0"/>
          <a:chOff x="0" y="0"/>
          <a:chExt cx="0" cy="0"/>
        </a:xfrm>
      </p:grpSpPr>
      <p:sp>
        <p:nvSpPr>
          <p:cNvPr id="81" name="Shape 81"/>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自定义布局">
    <p:bg>
      <p:bgPr>
        <a:solidFill>
          <a:srgbClr val="FFFFFF"/>
        </a:solidFill>
        <a:effectLst/>
      </p:bgPr>
    </p:bg>
    <p:spTree>
      <p:nvGrpSpPr>
        <p:cNvPr id="1" name="Shape 82"/>
        <p:cNvGrpSpPr/>
        <p:nvPr/>
      </p:nvGrpSpPr>
      <p:grpSpPr>
        <a:xfrm>
          <a:off x="0" y="0"/>
          <a:ext cx="0" cy="0"/>
          <a:chOff x="0" y="0"/>
          <a:chExt cx="0" cy="0"/>
        </a:xfrm>
      </p:grpSpPr>
      <p:sp>
        <p:nvSpPr>
          <p:cNvPr id="83" name="Shape 83"/>
          <p:cNvSpPr/>
          <p:nvPr/>
        </p:nvSpPr>
        <p:spPr>
          <a:xfrm>
            <a:off x="0" y="0"/>
            <a:ext cx="91440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grpSp>
        <p:nvGrpSpPr>
          <p:cNvPr id="84" name="Shape 84"/>
          <p:cNvGrpSpPr/>
          <p:nvPr/>
        </p:nvGrpSpPr>
        <p:grpSpPr>
          <a:xfrm>
            <a:off x="595675" y="2743850"/>
            <a:ext cx="7952774" cy="64502"/>
            <a:chOff x="595675" y="2820050"/>
            <a:chExt cx="7952774" cy="64502"/>
          </a:xfrm>
        </p:grpSpPr>
        <p:sp>
          <p:nvSpPr>
            <p:cNvPr id="85" name="Shape 85"/>
            <p:cNvSpPr/>
            <p:nvPr/>
          </p:nvSpPr>
          <p:spPr>
            <a:xfrm>
              <a:off x="2186208" y="2820050"/>
              <a:ext cx="1620000" cy="64500"/>
            </a:xfrm>
            <a:prstGeom prst="rect">
              <a:avLst/>
            </a:prstGeom>
            <a:solidFill>
              <a:srgbClr val="D62828"/>
            </a:solidFill>
            <a:ln>
              <a:noFill/>
            </a:ln>
          </p:spPr>
          <p:txBody>
            <a:bodyPr wrap="square" lIns="91425" tIns="91425" rIns="91425" bIns="91425" anchor="ctr" anchorCtr="0">
              <a:noAutofit/>
            </a:bodyPr>
            <a:lstStyle/>
            <a:p>
              <a:pPr lvl="0">
                <a:spcBef>
                  <a:spcPts val="0"/>
                </a:spcBef>
                <a:buNone/>
              </a:pPr>
              <a:endParaRPr/>
            </a:p>
          </p:txBody>
        </p:sp>
        <p:sp>
          <p:nvSpPr>
            <p:cNvPr id="86" name="Shape 86"/>
            <p:cNvSpPr/>
            <p:nvPr/>
          </p:nvSpPr>
          <p:spPr>
            <a:xfrm>
              <a:off x="3776784" y="2820050"/>
              <a:ext cx="1620000" cy="64500"/>
            </a:xfrm>
            <a:prstGeom prst="rect">
              <a:avLst/>
            </a:prstGeom>
            <a:solidFill>
              <a:srgbClr val="F77F00"/>
            </a:solidFill>
            <a:ln>
              <a:noFill/>
            </a:ln>
          </p:spPr>
          <p:txBody>
            <a:bodyPr wrap="square" lIns="91425" tIns="91425" rIns="91425" bIns="91425" anchor="ctr" anchorCtr="0">
              <a:noAutofit/>
            </a:bodyPr>
            <a:lstStyle/>
            <a:p>
              <a:pPr lvl="0">
                <a:spcBef>
                  <a:spcPts val="0"/>
                </a:spcBef>
                <a:buNone/>
              </a:pPr>
              <a:endParaRPr/>
            </a:p>
          </p:txBody>
        </p:sp>
        <p:sp>
          <p:nvSpPr>
            <p:cNvPr id="87" name="Shape 87"/>
            <p:cNvSpPr/>
            <p:nvPr/>
          </p:nvSpPr>
          <p:spPr>
            <a:xfrm>
              <a:off x="5373056" y="2820052"/>
              <a:ext cx="1596300" cy="64500"/>
            </a:xfrm>
            <a:prstGeom prst="rect">
              <a:avLst/>
            </a:prstGeom>
            <a:solidFill>
              <a:srgbClr val="FCBF49"/>
            </a:solidFill>
            <a:ln>
              <a:noFill/>
            </a:ln>
          </p:spPr>
          <p:txBody>
            <a:bodyPr wrap="square" lIns="91425" tIns="91425" rIns="91425" bIns="91425" anchor="ctr" anchorCtr="0">
              <a:noAutofit/>
            </a:bodyPr>
            <a:lstStyle/>
            <a:p>
              <a:pPr lvl="0">
                <a:spcBef>
                  <a:spcPts val="0"/>
                </a:spcBef>
                <a:buNone/>
              </a:pPr>
              <a:endParaRPr/>
            </a:p>
          </p:txBody>
        </p:sp>
        <p:sp>
          <p:nvSpPr>
            <p:cNvPr id="88" name="Shape 88"/>
            <p:cNvSpPr/>
            <p:nvPr/>
          </p:nvSpPr>
          <p:spPr>
            <a:xfrm>
              <a:off x="595675" y="2820050"/>
              <a:ext cx="1590600" cy="64500"/>
            </a:xfrm>
            <a:prstGeom prst="rect">
              <a:avLst/>
            </a:prstGeom>
            <a:solidFill>
              <a:srgbClr val="003049"/>
            </a:solidFill>
            <a:ln>
              <a:noFill/>
            </a:ln>
          </p:spPr>
          <p:txBody>
            <a:bodyPr wrap="square" lIns="91425" tIns="91425" rIns="91425" bIns="91425" anchor="ctr" anchorCtr="0">
              <a:noAutofit/>
            </a:bodyPr>
            <a:lstStyle/>
            <a:p>
              <a:pPr lvl="0">
                <a:spcBef>
                  <a:spcPts val="0"/>
                </a:spcBef>
                <a:buNone/>
              </a:pPr>
              <a:endParaRPr/>
            </a:p>
          </p:txBody>
        </p:sp>
        <p:sp>
          <p:nvSpPr>
            <p:cNvPr id="89" name="Shape 89"/>
            <p:cNvSpPr/>
            <p:nvPr/>
          </p:nvSpPr>
          <p:spPr>
            <a:xfrm>
              <a:off x="6957849" y="2820050"/>
              <a:ext cx="1590600" cy="64500"/>
            </a:xfrm>
            <a:prstGeom prst="rect">
              <a:avLst/>
            </a:prstGeom>
            <a:solidFill>
              <a:srgbClr val="EAE2B7"/>
            </a:solidFill>
            <a:ln>
              <a:noFill/>
            </a:ln>
          </p:spPr>
          <p:txBody>
            <a:bodyPr wrap="square" lIns="91425" tIns="91425" rIns="91425" bIns="91425" anchor="ctr" anchorCtr="0">
              <a:noAutofit/>
            </a:bodyPr>
            <a:lstStyle/>
            <a:p>
              <a:pPr lvl="0">
                <a:spcBef>
                  <a:spcPts val="0"/>
                </a:spcBef>
                <a:buNone/>
              </a:pPr>
              <a:endParaRPr/>
            </a:p>
          </p:txBody>
        </p:sp>
      </p:grpSp>
      <p:sp>
        <p:nvSpPr>
          <p:cNvPr id="90" name="Shape 90"/>
          <p:cNvSpPr txBox="1">
            <a:spLocks noGrp="1"/>
          </p:cNvSpPr>
          <p:nvPr>
            <p:ph type="title"/>
          </p:nvPr>
        </p:nvSpPr>
        <p:spPr>
          <a:xfrm>
            <a:off x="595750" y="2072825"/>
            <a:ext cx="7952700" cy="658200"/>
          </a:xfrm>
          <a:prstGeom prst="rect">
            <a:avLst/>
          </a:prstGeom>
          <a:noFill/>
        </p:spPr>
        <p:txBody>
          <a:bodyPr wrap="square" lIns="91425" tIns="91425" rIns="91425" bIns="91425" anchor="b" anchorCtr="0"/>
          <a:lstStyle>
            <a:lvl1pPr lvl="0" algn="ctr">
              <a:lnSpc>
                <a:spcPct val="100000"/>
              </a:lnSpc>
              <a:spcBef>
                <a:spcPts val="0"/>
              </a:spcBef>
              <a:spcAft>
                <a:spcPts val="0"/>
              </a:spcAft>
              <a:buClr>
                <a:srgbClr val="212121"/>
              </a:buClr>
              <a:buSzPct val="100000"/>
              <a:buNone/>
              <a:defRPr sz="3000" b="1">
                <a:solidFill>
                  <a:srgbClr val="212121"/>
                </a:solidFill>
              </a:defRPr>
            </a:lvl1pPr>
            <a:lvl2pPr lvl="1" algn="ctr">
              <a:lnSpc>
                <a:spcPct val="100000"/>
              </a:lnSpc>
              <a:spcBef>
                <a:spcPts val="0"/>
              </a:spcBef>
              <a:spcAft>
                <a:spcPts val="0"/>
              </a:spcAft>
              <a:buClr>
                <a:srgbClr val="212121"/>
              </a:buClr>
              <a:buSzPct val="100000"/>
              <a:buNone/>
              <a:defRPr sz="3000" b="1">
                <a:solidFill>
                  <a:srgbClr val="212121"/>
                </a:solidFill>
              </a:defRPr>
            </a:lvl2pPr>
            <a:lvl3pPr lvl="2" algn="ctr">
              <a:lnSpc>
                <a:spcPct val="100000"/>
              </a:lnSpc>
              <a:spcBef>
                <a:spcPts val="0"/>
              </a:spcBef>
              <a:spcAft>
                <a:spcPts val="0"/>
              </a:spcAft>
              <a:buClr>
                <a:srgbClr val="212121"/>
              </a:buClr>
              <a:buSzPct val="100000"/>
              <a:buNone/>
              <a:defRPr sz="3000" b="1">
                <a:solidFill>
                  <a:srgbClr val="212121"/>
                </a:solidFill>
              </a:defRPr>
            </a:lvl3pPr>
            <a:lvl4pPr lvl="3" algn="ctr">
              <a:lnSpc>
                <a:spcPct val="100000"/>
              </a:lnSpc>
              <a:spcBef>
                <a:spcPts val="0"/>
              </a:spcBef>
              <a:spcAft>
                <a:spcPts val="0"/>
              </a:spcAft>
              <a:buClr>
                <a:srgbClr val="212121"/>
              </a:buClr>
              <a:buSzPct val="100000"/>
              <a:buNone/>
              <a:defRPr sz="3000" b="1">
                <a:solidFill>
                  <a:srgbClr val="212121"/>
                </a:solidFill>
              </a:defRPr>
            </a:lvl4pPr>
            <a:lvl5pPr lvl="4" algn="ctr">
              <a:lnSpc>
                <a:spcPct val="100000"/>
              </a:lnSpc>
              <a:spcBef>
                <a:spcPts val="0"/>
              </a:spcBef>
              <a:spcAft>
                <a:spcPts val="0"/>
              </a:spcAft>
              <a:buClr>
                <a:srgbClr val="212121"/>
              </a:buClr>
              <a:buSzPct val="100000"/>
              <a:buNone/>
              <a:defRPr sz="3000" b="1">
                <a:solidFill>
                  <a:srgbClr val="212121"/>
                </a:solidFill>
              </a:defRPr>
            </a:lvl5pPr>
            <a:lvl6pPr lvl="5" algn="ctr">
              <a:lnSpc>
                <a:spcPct val="100000"/>
              </a:lnSpc>
              <a:spcBef>
                <a:spcPts val="0"/>
              </a:spcBef>
              <a:spcAft>
                <a:spcPts val="0"/>
              </a:spcAft>
              <a:buClr>
                <a:srgbClr val="212121"/>
              </a:buClr>
              <a:buSzPct val="100000"/>
              <a:buNone/>
              <a:defRPr sz="3000" b="1">
                <a:solidFill>
                  <a:srgbClr val="212121"/>
                </a:solidFill>
              </a:defRPr>
            </a:lvl6pPr>
            <a:lvl7pPr lvl="6" algn="ctr">
              <a:lnSpc>
                <a:spcPct val="100000"/>
              </a:lnSpc>
              <a:spcBef>
                <a:spcPts val="0"/>
              </a:spcBef>
              <a:spcAft>
                <a:spcPts val="0"/>
              </a:spcAft>
              <a:buClr>
                <a:srgbClr val="212121"/>
              </a:buClr>
              <a:buSzPct val="100000"/>
              <a:buNone/>
              <a:defRPr sz="3000" b="1">
                <a:solidFill>
                  <a:srgbClr val="212121"/>
                </a:solidFill>
              </a:defRPr>
            </a:lvl7pPr>
            <a:lvl8pPr lvl="7" algn="ctr">
              <a:lnSpc>
                <a:spcPct val="100000"/>
              </a:lnSpc>
              <a:spcBef>
                <a:spcPts val="0"/>
              </a:spcBef>
              <a:spcAft>
                <a:spcPts val="0"/>
              </a:spcAft>
              <a:buClr>
                <a:srgbClr val="212121"/>
              </a:buClr>
              <a:buSzPct val="100000"/>
              <a:buNone/>
              <a:defRPr sz="3000" b="1">
                <a:solidFill>
                  <a:srgbClr val="212121"/>
                </a:solidFill>
              </a:defRPr>
            </a:lvl8pPr>
            <a:lvl9pPr lvl="8" algn="ctr">
              <a:lnSpc>
                <a:spcPct val="100000"/>
              </a:lnSpc>
              <a:spcBef>
                <a:spcPts val="0"/>
              </a:spcBef>
              <a:spcAft>
                <a:spcPts val="0"/>
              </a:spcAft>
              <a:buClr>
                <a:srgbClr val="212121"/>
              </a:buClr>
              <a:buSzPct val="100000"/>
              <a:buNone/>
              <a:defRPr sz="3000" b="1">
                <a:solidFill>
                  <a:srgbClr val="212121"/>
                </a:solidFill>
              </a:defRPr>
            </a:lvl9pPr>
          </a:lstStyle>
          <a:p>
            <a:endParaRPr/>
          </a:p>
        </p:txBody>
      </p:sp>
      <p:sp>
        <p:nvSpPr>
          <p:cNvPr id="91" name="Shape 91"/>
          <p:cNvSpPr txBox="1">
            <a:spLocks noGrp="1"/>
          </p:cNvSpPr>
          <p:nvPr>
            <p:ph type="sldNum" idx="12"/>
          </p:nvPr>
        </p:nvSpPr>
        <p:spPr>
          <a:xfrm>
            <a:off x="8497999" y="4688759"/>
            <a:ext cx="548700" cy="393600"/>
          </a:xfrm>
          <a:prstGeom prst="rect">
            <a:avLst/>
          </a:prstGeom>
          <a:noFill/>
        </p:spPr>
        <p:txBody>
          <a:bodyPr wrap="square" lIns="91425" tIns="91425" rIns="91425" bIns="91425" anchor="ctr" anchorCtr="0">
            <a:noAutofit/>
          </a:bodyPr>
          <a:lstStyle/>
          <a:p>
            <a:pPr lvl="0" algn="r">
              <a:lnSpc>
                <a:spcPct val="100000"/>
              </a:lnSpc>
              <a:spcBef>
                <a:spcPts val="0"/>
              </a:spcBef>
              <a:spcAft>
                <a:spcPts val="0"/>
              </a:spcAft>
              <a:buNone/>
            </a:pPr>
            <a:fld id="{00000000-1234-1234-1234-123412341234}" type="slidenum">
              <a:rPr lang="zh-CN" sz="1000">
                <a:solidFill>
                  <a:srgbClr val="616161"/>
                </a:solidFill>
              </a:rPr>
              <a:t>‹#›</a:t>
            </a:fld>
            <a:endParaRPr lang="zh-CN" sz="1000">
              <a:solidFill>
                <a:srgbClr val="616161"/>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自定义布局1">
    <p:spTree>
      <p:nvGrpSpPr>
        <p:cNvPr id="1" name="Shape 92"/>
        <p:cNvGrpSpPr/>
        <p:nvPr/>
      </p:nvGrpSpPr>
      <p:grpSpPr>
        <a:xfrm>
          <a:off x="0" y="0"/>
          <a:ext cx="0" cy="0"/>
          <a:chOff x="0" y="0"/>
          <a:chExt cx="0" cy="0"/>
        </a:xfrm>
      </p:grpSpPr>
      <p:sp>
        <p:nvSpPr>
          <p:cNvPr id="93" name="Shape 93"/>
          <p:cNvSpPr/>
          <p:nvPr/>
        </p:nvSpPr>
        <p:spPr>
          <a:xfrm>
            <a:off x="-100" y="-125"/>
            <a:ext cx="9144000" cy="5143500"/>
          </a:xfrm>
          <a:prstGeom prst="rect">
            <a:avLst/>
          </a:prstGeom>
          <a:gradFill>
            <a:gsLst>
              <a:gs pos="0">
                <a:srgbClr val="696969"/>
              </a:gs>
              <a:gs pos="100000">
                <a:srgbClr val="1D1D1D"/>
              </a:gs>
            </a:gsLst>
            <a:lin ang="5400012" scaled="0"/>
          </a:gradFill>
          <a:ln>
            <a:noFill/>
          </a:ln>
        </p:spPr>
        <p:txBody>
          <a:bodyPr wrap="square" lIns="91425" tIns="91425" rIns="91425" bIns="91425" anchor="ctr" anchorCtr="0">
            <a:noAutofit/>
          </a:bodyPr>
          <a:lstStyle/>
          <a:p>
            <a:pPr lvl="0">
              <a:spcBef>
                <a:spcPts val="0"/>
              </a:spcBef>
              <a:buNone/>
            </a:pPr>
            <a:endParaRPr/>
          </a:p>
        </p:txBody>
      </p:sp>
      <p:sp>
        <p:nvSpPr>
          <p:cNvPr id="94" name="Shape 94"/>
          <p:cNvSpPr/>
          <p:nvPr/>
        </p:nvSpPr>
        <p:spPr>
          <a:xfrm>
            <a:off x="0" y="0"/>
            <a:ext cx="37893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sp>
        <p:nvSpPr>
          <p:cNvPr id="95" name="Shape 95"/>
          <p:cNvSpPr txBox="1">
            <a:spLocks noGrp="1"/>
          </p:cNvSpPr>
          <p:nvPr>
            <p:ph type="title"/>
          </p:nvPr>
        </p:nvSpPr>
        <p:spPr>
          <a:xfrm>
            <a:off x="265500" y="316700"/>
            <a:ext cx="3163500" cy="2607600"/>
          </a:xfrm>
          <a:prstGeom prst="rect">
            <a:avLst/>
          </a:prstGeom>
          <a:noFill/>
        </p:spPr>
        <p:txBody>
          <a:bodyPr wrap="square" lIns="91425" tIns="91425" rIns="91425" bIns="91425" anchor="t" anchorCtr="0"/>
          <a:lstStyle>
            <a:lvl1pPr lvl="0" algn="l">
              <a:lnSpc>
                <a:spcPct val="100000"/>
              </a:lnSpc>
              <a:spcBef>
                <a:spcPts val="0"/>
              </a:spcBef>
              <a:spcAft>
                <a:spcPts val="0"/>
              </a:spcAft>
              <a:buClr>
                <a:srgbClr val="FFFFFF"/>
              </a:buClr>
              <a:buSzPct val="100000"/>
              <a:buNone/>
              <a:defRPr sz="3600">
                <a:solidFill>
                  <a:srgbClr val="FFFFFF"/>
                </a:solidFill>
              </a:defRPr>
            </a:lvl1pPr>
            <a:lvl2pPr lvl="1" algn="l">
              <a:lnSpc>
                <a:spcPct val="100000"/>
              </a:lnSpc>
              <a:spcBef>
                <a:spcPts val="0"/>
              </a:spcBef>
              <a:spcAft>
                <a:spcPts val="0"/>
              </a:spcAft>
              <a:buClr>
                <a:srgbClr val="FFFFFF"/>
              </a:buClr>
              <a:buSzPct val="100000"/>
              <a:buNone/>
              <a:defRPr sz="3600">
                <a:solidFill>
                  <a:srgbClr val="FFFFFF"/>
                </a:solidFill>
              </a:defRPr>
            </a:lvl2pPr>
            <a:lvl3pPr lvl="2" algn="l">
              <a:lnSpc>
                <a:spcPct val="100000"/>
              </a:lnSpc>
              <a:spcBef>
                <a:spcPts val="0"/>
              </a:spcBef>
              <a:spcAft>
                <a:spcPts val="0"/>
              </a:spcAft>
              <a:buClr>
                <a:srgbClr val="FFFFFF"/>
              </a:buClr>
              <a:buSzPct val="100000"/>
              <a:buNone/>
              <a:defRPr sz="3600">
                <a:solidFill>
                  <a:srgbClr val="FFFFFF"/>
                </a:solidFill>
              </a:defRPr>
            </a:lvl3pPr>
            <a:lvl4pPr lvl="3" algn="l">
              <a:lnSpc>
                <a:spcPct val="100000"/>
              </a:lnSpc>
              <a:spcBef>
                <a:spcPts val="0"/>
              </a:spcBef>
              <a:spcAft>
                <a:spcPts val="0"/>
              </a:spcAft>
              <a:buClr>
                <a:srgbClr val="FFFFFF"/>
              </a:buClr>
              <a:buSzPct val="100000"/>
              <a:buNone/>
              <a:defRPr sz="3600">
                <a:solidFill>
                  <a:srgbClr val="FFFFFF"/>
                </a:solidFill>
              </a:defRPr>
            </a:lvl4pPr>
            <a:lvl5pPr lvl="4" algn="l">
              <a:lnSpc>
                <a:spcPct val="100000"/>
              </a:lnSpc>
              <a:spcBef>
                <a:spcPts val="0"/>
              </a:spcBef>
              <a:spcAft>
                <a:spcPts val="0"/>
              </a:spcAft>
              <a:buClr>
                <a:srgbClr val="FFFFFF"/>
              </a:buClr>
              <a:buSzPct val="100000"/>
              <a:buNone/>
              <a:defRPr sz="3600">
                <a:solidFill>
                  <a:srgbClr val="FFFFFF"/>
                </a:solidFill>
              </a:defRPr>
            </a:lvl5pPr>
            <a:lvl6pPr lvl="5" algn="l">
              <a:lnSpc>
                <a:spcPct val="100000"/>
              </a:lnSpc>
              <a:spcBef>
                <a:spcPts val="0"/>
              </a:spcBef>
              <a:spcAft>
                <a:spcPts val="0"/>
              </a:spcAft>
              <a:buClr>
                <a:srgbClr val="FFFFFF"/>
              </a:buClr>
              <a:buSzPct val="100000"/>
              <a:buNone/>
              <a:defRPr sz="3600">
                <a:solidFill>
                  <a:srgbClr val="FFFFFF"/>
                </a:solidFill>
              </a:defRPr>
            </a:lvl6pPr>
            <a:lvl7pPr lvl="6" algn="l">
              <a:lnSpc>
                <a:spcPct val="100000"/>
              </a:lnSpc>
              <a:spcBef>
                <a:spcPts val="0"/>
              </a:spcBef>
              <a:spcAft>
                <a:spcPts val="0"/>
              </a:spcAft>
              <a:buClr>
                <a:srgbClr val="FFFFFF"/>
              </a:buClr>
              <a:buSzPct val="100000"/>
              <a:buNone/>
              <a:defRPr sz="3600">
                <a:solidFill>
                  <a:srgbClr val="FFFFFF"/>
                </a:solidFill>
              </a:defRPr>
            </a:lvl7pPr>
            <a:lvl8pPr lvl="7" algn="l">
              <a:lnSpc>
                <a:spcPct val="100000"/>
              </a:lnSpc>
              <a:spcBef>
                <a:spcPts val="0"/>
              </a:spcBef>
              <a:spcAft>
                <a:spcPts val="0"/>
              </a:spcAft>
              <a:buClr>
                <a:srgbClr val="FFFFFF"/>
              </a:buClr>
              <a:buSzPct val="100000"/>
              <a:buNone/>
              <a:defRPr sz="3600">
                <a:solidFill>
                  <a:srgbClr val="FFFFFF"/>
                </a:solidFill>
              </a:defRPr>
            </a:lvl8pPr>
            <a:lvl9pPr lvl="8" algn="l">
              <a:lnSpc>
                <a:spcPct val="100000"/>
              </a:lnSpc>
              <a:spcBef>
                <a:spcPts val="0"/>
              </a:spcBef>
              <a:spcAft>
                <a:spcPts val="0"/>
              </a:spcAft>
              <a:buClr>
                <a:srgbClr val="FFFFFF"/>
              </a:buClr>
              <a:buSzPct val="100000"/>
              <a:buNone/>
              <a:defRPr sz="3600">
                <a:solidFill>
                  <a:srgbClr val="FFFFFF"/>
                </a:solidFill>
              </a:defRPr>
            </a:lvl9pPr>
          </a:lstStyle>
          <a:p>
            <a:endParaRPr/>
          </a:p>
        </p:txBody>
      </p:sp>
      <p:sp>
        <p:nvSpPr>
          <p:cNvPr id="96" name="Shape 96"/>
          <p:cNvSpPr txBox="1">
            <a:spLocks noGrp="1"/>
          </p:cNvSpPr>
          <p:nvPr>
            <p:ph type="subTitle" idx="1"/>
          </p:nvPr>
        </p:nvSpPr>
        <p:spPr>
          <a:xfrm>
            <a:off x="265500" y="3009000"/>
            <a:ext cx="3163500" cy="1235100"/>
          </a:xfrm>
          <a:prstGeom prst="rect">
            <a:avLst/>
          </a:prstGeom>
          <a:noFill/>
        </p:spPr>
        <p:txBody>
          <a:bodyPr wrap="square" lIns="91425" tIns="91425" rIns="91425" bIns="91425" anchor="t" anchorCtr="0"/>
          <a:lstStyle>
            <a:lvl1pPr lvl="0" algn="l">
              <a:lnSpc>
                <a:spcPct val="100000"/>
              </a:lnSpc>
              <a:spcBef>
                <a:spcPts val="0"/>
              </a:spcBef>
              <a:spcAft>
                <a:spcPts val="0"/>
              </a:spcAft>
              <a:buClr>
                <a:srgbClr val="FFFFFF"/>
              </a:buClr>
              <a:buSzPct val="100000"/>
              <a:buNone/>
              <a:defRPr sz="1400">
                <a:solidFill>
                  <a:srgbClr val="FFFFFF"/>
                </a:solidFill>
              </a:defRPr>
            </a:lvl1pPr>
            <a:lvl2pPr lvl="1" algn="l">
              <a:lnSpc>
                <a:spcPct val="100000"/>
              </a:lnSpc>
              <a:spcBef>
                <a:spcPts val="0"/>
              </a:spcBef>
              <a:spcAft>
                <a:spcPts val="0"/>
              </a:spcAft>
              <a:buClr>
                <a:srgbClr val="FFFFFF"/>
              </a:buClr>
              <a:buSzPct val="78571"/>
              <a:buNone/>
              <a:defRPr sz="1400">
                <a:solidFill>
                  <a:srgbClr val="FFFFFF"/>
                </a:solidFill>
              </a:defRPr>
            </a:lvl2pPr>
            <a:lvl3pPr lvl="2" algn="l">
              <a:lnSpc>
                <a:spcPct val="100000"/>
              </a:lnSpc>
              <a:spcBef>
                <a:spcPts val="0"/>
              </a:spcBef>
              <a:spcAft>
                <a:spcPts val="0"/>
              </a:spcAft>
              <a:buClr>
                <a:srgbClr val="FFFFFF"/>
              </a:buClr>
              <a:buSzPct val="78571"/>
              <a:buNone/>
              <a:defRPr sz="1400">
                <a:solidFill>
                  <a:srgbClr val="FFFFFF"/>
                </a:solidFill>
              </a:defRPr>
            </a:lvl3pPr>
            <a:lvl4pPr lvl="3" algn="l">
              <a:lnSpc>
                <a:spcPct val="100000"/>
              </a:lnSpc>
              <a:spcBef>
                <a:spcPts val="0"/>
              </a:spcBef>
              <a:spcAft>
                <a:spcPts val="0"/>
              </a:spcAft>
              <a:buClr>
                <a:srgbClr val="FFFFFF"/>
              </a:buClr>
              <a:buSzPct val="78571"/>
              <a:buNone/>
              <a:defRPr sz="1400">
                <a:solidFill>
                  <a:srgbClr val="FFFFFF"/>
                </a:solidFill>
              </a:defRPr>
            </a:lvl4pPr>
            <a:lvl5pPr lvl="4" algn="l">
              <a:lnSpc>
                <a:spcPct val="100000"/>
              </a:lnSpc>
              <a:spcBef>
                <a:spcPts val="0"/>
              </a:spcBef>
              <a:spcAft>
                <a:spcPts val="0"/>
              </a:spcAft>
              <a:buClr>
                <a:srgbClr val="FFFFFF"/>
              </a:buClr>
              <a:buSzPct val="78571"/>
              <a:buNone/>
              <a:defRPr sz="1400">
                <a:solidFill>
                  <a:srgbClr val="FFFFFF"/>
                </a:solidFill>
              </a:defRPr>
            </a:lvl5pPr>
            <a:lvl6pPr lvl="5" algn="l">
              <a:lnSpc>
                <a:spcPct val="100000"/>
              </a:lnSpc>
              <a:spcBef>
                <a:spcPts val="0"/>
              </a:spcBef>
              <a:spcAft>
                <a:spcPts val="0"/>
              </a:spcAft>
              <a:buClr>
                <a:srgbClr val="FFFFFF"/>
              </a:buClr>
              <a:buSzPct val="78571"/>
              <a:buNone/>
              <a:defRPr sz="1400">
                <a:solidFill>
                  <a:srgbClr val="FFFFFF"/>
                </a:solidFill>
              </a:defRPr>
            </a:lvl6pPr>
            <a:lvl7pPr lvl="6" algn="l">
              <a:lnSpc>
                <a:spcPct val="100000"/>
              </a:lnSpc>
              <a:spcBef>
                <a:spcPts val="0"/>
              </a:spcBef>
              <a:spcAft>
                <a:spcPts val="0"/>
              </a:spcAft>
              <a:buClr>
                <a:srgbClr val="FFFFFF"/>
              </a:buClr>
              <a:buSzPct val="78571"/>
              <a:buNone/>
              <a:defRPr sz="1400">
                <a:solidFill>
                  <a:srgbClr val="FFFFFF"/>
                </a:solidFill>
              </a:defRPr>
            </a:lvl7pPr>
            <a:lvl8pPr lvl="7" algn="l">
              <a:lnSpc>
                <a:spcPct val="100000"/>
              </a:lnSpc>
              <a:spcBef>
                <a:spcPts val="0"/>
              </a:spcBef>
              <a:spcAft>
                <a:spcPts val="0"/>
              </a:spcAft>
              <a:buClr>
                <a:srgbClr val="FFFFFF"/>
              </a:buClr>
              <a:buSzPct val="78571"/>
              <a:buNone/>
              <a:defRPr sz="1400">
                <a:solidFill>
                  <a:srgbClr val="FFFFFF"/>
                </a:solidFill>
              </a:defRPr>
            </a:lvl8pPr>
            <a:lvl9pPr lvl="8" algn="l">
              <a:lnSpc>
                <a:spcPct val="100000"/>
              </a:lnSpc>
              <a:spcBef>
                <a:spcPts val="0"/>
              </a:spcBef>
              <a:spcAft>
                <a:spcPts val="0"/>
              </a:spcAft>
              <a:buClr>
                <a:srgbClr val="FFFFFF"/>
              </a:buClr>
              <a:buSzPct val="78571"/>
              <a:buNone/>
              <a:defRPr sz="1400">
                <a:solidFill>
                  <a:srgbClr val="FFFFFF"/>
                </a:solidFill>
              </a:defRPr>
            </a:lvl9pPr>
          </a:lstStyle>
          <a:p>
            <a:endParaRPr/>
          </a:p>
        </p:txBody>
      </p:sp>
      <p:sp>
        <p:nvSpPr>
          <p:cNvPr id="97" name="Shape 97"/>
          <p:cNvSpPr txBox="1">
            <a:spLocks noGrp="1"/>
          </p:cNvSpPr>
          <p:nvPr>
            <p:ph type="body" idx="2"/>
          </p:nvPr>
        </p:nvSpPr>
        <p:spPr>
          <a:xfrm>
            <a:off x="4283675" y="992575"/>
            <a:ext cx="4407300" cy="3158100"/>
          </a:xfrm>
          <a:prstGeom prst="rect">
            <a:avLst/>
          </a:prstGeom>
          <a:noFill/>
        </p:spPr>
        <p:txBody>
          <a:bodyPr wrap="square" lIns="91425" tIns="91425" rIns="91425" bIns="91425" anchor="ctr" anchorCtr="0"/>
          <a:lstStyle>
            <a:lvl1pPr lvl="0" algn="l">
              <a:lnSpc>
                <a:spcPct val="115000"/>
              </a:lnSpc>
              <a:spcBef>
                <a:spcPts val="0"/>
              </a:spcBef>
              <a:spcAft>
                <a:spcPts val="1600"/>
              </a:spcAft>
              <a:buClr>
                <a:srgbClr val="FFFFFF"/>
              </a:buClr>
              <a:buSzPct val="100000"/>
              <a:defRPr sz="1800">
                <a:solidFill>
                  <a:srgbClr val="FFFFFF"/>
                </a:solidFill>
              </a:defRPr>
            </a:lvl1pPr>
            <a:lvl2pPr lvl="1" algn="l">
              <a:lnSpc>
                <a:spcPct val="115000"/>
              </a:lnSpc>
              <a:spcBef>
                <a:spcPts val="0"/>
              </a:spcBef>
              <a:spcAft>
                <a:spcPts val="1600"/>
              </a:spcAft>
              <a:buClr>
                <a:srgbClr val="FFFFFF"/>
              </a:buClr>
              <a:buSzPct val="78571"/>
              <a:defRPr sz="1400">
                <a:solidFill>
                  <a:srgbClr val="FFFFFF"/>
                </a:solidFill>
              </a:defRPr>
            </a:lvl2pPr>
            <a:lvl3pPr lvl="2" algn="l">
              <a:lnSpc>
                <a:spcPct val="115000"/>
              </a:lnSpc>
              <a:spcBef>
                <a:spcPts val="0"/>
              </a:spcBef>
              <a:spcAft>
                <a:spcPts val="1600"/>
              </a:spcAft>
              <a:buClr>
                <a:srgbClr val="FFFFFF"/>
              </a:buClr>
              <a:buSzPct val="78571"/>
              <a:defRPr sz="1400">
                <a:solidFill>
                  <a:srgbClr val="FFFFFF"/>
                </a:solidFill>
              </a:defRPr>
            </a:lvl3pPr>
            <a:lvl4pPr lvl="3" algn="l">
              <a:lnSpc>
                <a:spcPct val="115000"/>
              </a:lnSpc>
              <a:spcBef>
                <a:spcPts val="0"/>
              </a:spcBef>
              <a:spcAft>
                <a:spcPts val="1600"/>
              </a:spcAft>
              <a:buClr>
                <a:srgbClr val="FFFFFF"/>
              </a:buClr>
              <a:buSzPct val="78571"/>
              <a:defRPr sz="1400">
                <a:solidFill>
                  <a:srgbClr val="FFFFFF"/>
                </a:solidFill>
              </a:defRPr>
            </a:lvl4pPr>
            <a:lvl5pPr lvl="4" algn="l">
              <a:lnSpc>
                <a:spcPct val="115000"/>
              </a:lnSpc>
              <a:spcBef>
                <a:spcPts val="0"/>
              </a:spcBef>
              <a:spcAft>
                <a:spcPts val="1600"/>
              </a:spcAft>
              <a:buClr>
                <a:srgbClr val="FFFFFF"/>
              </a:buClr>
              <a:buSzPct val="78571"/>
              <a:defRPr sz="1400">
                <a:solidFill>
                  <a:srgbClr val="FFFFFF"/>
                </a:solidFill>
              </a:defRPr>
            </a:lvl5pPr>
            <a:lvl6pPr lvl="5" algn="l">
              <a:lnSpc>
                <a:spcPct val="115000"/>
              </a:lnSpc>
              <a:spcBef>
                <a:spcPts val="0"/>
              </a:spcBef>
              <a:spcAft>
                <a:spcPts val="1600"/>
              </a:spcAft>
              <a:buClr>
                <a:srgbClr val="FFFFFF"/>
              </a:buClr>
              <a:buSzPct val="78571"/>
              <a:defRPr sz="1400">
                <a:solidFill>
                  <a:srgbClr val="FFFFFF"/>
                </a:solidFill>
              </a:defRPr>
            </a:lvl6pPr>
            <a:lvl7pPr lvl="6" algn="l">
              <a:lnSpc>
                <a:spcPct val="115000"/>
              </a:lnSpc>
              <a:spcBef>
                <a:spcPts val="0"/>
              </a:spcBef>
              <a:spcAft>
                <a:spcPts val="1600"/>
              </a:spcAft>
              <a:buClr>
                <a:srgbClr val="FFFFFF"/>
              </a:buClr>
              <a:buSzPct val="78571"/>
              <a:defRPr sz="1400">
                <a:solidFill>
                  <a:srgbClr val="FFFFFF"/>
                </a:solidFill>
              </a:defRPr>
            </a:lvl7pPr>
            <a:lvl8pPr lvl="7" algn="l">
              <a:lnSpc>
                <a:spcPct val="115000"/>
              </a:lnSpc>
              <a:spcBef>
                <a:spcPts val="0"/>
              </a:spcBef>
              <a:spcAft>
                <a:spcPts val="1600"/>
              </a:spcAft>
              <a:buClr>
                <a:srgbClr val="FFFFFF"/>
              </a:buClr>
              <a:buSzPct val="78571"/>
              <a:defRPr sz="1400">
                <a:solidFill>
                  <a:srgbClr val="FFFFFF"/>
                </a:solidFill>
              </a:defRPr>
            </a:lvl8pPr>
            <a:lvl9pPr lvl="8" algn="l">
              <a:lnSpc>
                <a:spcPct val="115000"/>
              </a:lnSpc>
              <a:spcBef>
                <a:spcPts val="0"/>
              </a:spcBef>
              <a:spcAft>
                <a:spcPts val="1600"/>
              </a:spcAft>
              <a:buClr>
                <a:srgbClr val="FFFFFF"/>
              </a:buClr>
              <a:buSzPct val="78571"/>
              <a:defRPr sz="1400">
                <a:solidFill>
                  <a:srgbClr val="FFFFFF"/>
                </a:solidFill>
              </a:defRPr>
            </a:lvl9pPr>
          </a:lstStyle>
          <a:p>
            <a:endParaRPr/>
          </a:p>
        </p:txBody>
      </p:sp>
      <p:sp>
        <p:nvSpPr>
          <p:cNvPr id="98" name="Shape 98"/>
          <p:cNvSpPr txBox="1">
            <a:spLocks noGrp="1"/>
          </p:cNvSpPr>
          <p:nvPr>
            <p:ph type="sldNum" idx="12"/>
          </p:nvPr>
        </p:nvSpPr>
        <p:spPr>
          <a:xfrm>
            <a:off x="8472458" y="4663217"/>
            <a:ext cx="548700" cy="393600"/>
          </a:xfrm>
          <a:prstGeom prst="rect">
            <a:avLst/>
          </a:prstGeom>
          <a:noFill/>
        </p:spPr>
        <p:txBody>
          <a:bodyPr wrap="square" lIns="91425" tIns="91425" rIns="91425" bIns="91425" anchor="ctr" anchorCtr="0">
            <a:noAutofit/>
          </a:bodyPr>
          <a:lstStyle/>
          <a:p>
            <a:pPr lvl="0" algn="r">
              <a:lnSpc>
                <a:spcPct val="100000"/>
              </a:lnSpc>
              <a:spcBef>
                <a:spcPts val="0"/>
              </a:spcBef>
              <a:spcAft>
                <a:spcPts val="0"/>
              </a:spcAft>
              <a:buNone/>
            </a:pPr>
            <a:fld id="{00000000-1234-1234-1234-123412341234}" type="slidenum">
              <a:rPr lang="zh-CN" sz="1000">
                <a:solidFill>
                  <a:srgbClr val="FFFFFF"/>
                </a:solidFill>
              </a:rPr>
              <a:t>‹#›</a:t>
            </a:fld>
            <a:endParaRPr lang="zh-CN" sz="1000">
              <a:solidFill>
                <a:srgbClr val="FFFFFF"/>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自定义布局1">
    <p:spTree>
      <p:nvGrpSpPr>
        <p:cNvPr id="1" name="Shape 103"/>
        <p:cNvGrpSpPr/>
        <p:nvPr/>
      </p:nvGrpSpPr>
      <p:grpSpPr>
        <a:xfrm>
          <a:off x="0" y="0"/>
          <a:ext cx="0" cy="0"/>
          <a:chOff x="0" y="0"/>
          <a:chExt cx="0" cy="0"/>
        </a:xfrm>
      </p:grpSpPr>
      <p:sp>
        <p:nvSpPr>
          <p:cNvPr id="104" name="Shape 104"/>
          <p:cNvSpPr/>
          <p:nvPr/>
        </p:nvSpPr>
        <p:spPr>
          <a:xfrm>
            <a:off x="-100" y="-125"/>
            <a:ext cx="9144000" cy="5143500"/>
          </a:xfrm>
          <a:prstGeom prst="rect">
            <a:avLst/>
          </a:prstGeom>
          <a:gradFill>
            <a:gsLst>
              <a:gs pos="0">
                <a:srgbClr val="696969"/>
              </a:gs>
              <a:gs pos="100000">
                <a:srgbClr val="1D1D1D"/>
              </a:gs>
            </a:gsLst>
            <a:lin ang="5400012" scaled="0"/>
          </a:gra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05" name="Shape 105"/>
          <p:cNvSpPr/>
          <p:nvPr/>
        </p:nvSpPr>
        <p:spPr>
          <a:xfrm>
            <a:off x="0" y="0"/>
            <a:ext cx="3789300" cy="51435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06" name="Shape 106"/>
          <p:cNvSpPr txBox="1">
            <a:spLocks noGrp="1"/>
          </p:cNvSpPr>
          <p:nvPr>
            <p:ph type="title"/>
          </p:nvPr>
        </p:nvSpPr>
        <p:spPr>
          <a:xfrm>
            <a:off x="265500" y="316700"/>
            <a:ext cx="3163500" cy="26076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rgbClr val="FFFFFF"/>
              </a:buClr>
              <a:buSzPct val="100000"/>
              <a:buFont typeface="Raleway"/>
              <a:buNone/>
              <a:defRPr sz="3600" b="1" i="0" u="none" strike="noStrike" cap="none">
                <a:solidFill>
                  <a:srgbClr val="FFFFFF"/>
                </a:solidFill>
                <a:latin typeface="Raleway"/>
                <a:ea typeface="Raleway"/>
                <a:cs typeface="Raleway"/>
                <a:sym typeface="Raleway"/>
              </a:defRPr>
            </a:lvl1pPr>
            <a:lvl2pPr lvl="1"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2pPr>
            <a:lvl3pPr lvl="2"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3pPr>
            <a:lvl4pPr lvl="3"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4pPr>
            <a:lvl5pPr lvl="4"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5pPr>
            <a:lvl6pPr lvl="5"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6pPr>
            <a:lvl7pPr lvl="6"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7pPr>
            <a:lvl8pPr lvl="7"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8pPr>
            <a:lvl9pPr lvl="8"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9pPr>
          </a:lstStyle>
          <a:p>
            <a:endParaRPr/>
          </a:p>
        </p:txBody>
      </p:sp>
      <p:sp>
        <p:nvSpPr>
          <p:cNvPr id="107" name="Shape 107"/>
          <p:cNvSpPr txBox="1">
            <a:spLocks noGrp="1"/>
          </p:cNvSpPr>
          <p:nvPr>
            <p:ph type="subTitle" idx="1"/>
          </p:nvPr>
        </p:nvSpPr>
        <p:spPr>
          <a:xfrm>
            <a:off x="265500" y="3009000"/>
            <a:ext cx="3163500" cy="12351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rgbClr val="FFFFFF"/>
              </a:buClr>
              <a:buSzPct val="100000"/>
              <a:buFont typeface="Lato"/>
              <a:buNone/>
              <a:defRPr sz="1400" b="0" i="0" u="none" strike="noStrike" cap="none">
                <a:solidFill>
                  <a:srgbClr val="FFFFFF"/>
                </a:solidFill>
                <a:latin typeface="Lato"/>
                <a:ea typeface="Lato"/>
                <a:cs typeface="Lato"/>
                <a:sym typeface="Lato"/>
              </a:defRPr>
            </a:lvl1pPr>
            <a:lvl2pPr marL="0" marR="0" lvl="1"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2pPr>
            <a:lvl3pPr marL="0" marR="0" lvl="2"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3pPr>
            <a:lvl4pPr marL="0" marR="0" lvl="3"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4pPr>
            <a:lvl5pPr marL="0" marR="0" lvl="4"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5pPr>
            <a:lvl6pPr marL="0" marR="0" lvl="5"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6pPr>
            <a:lvl7pPr marL="0" marR="0" lvl="6"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7pPr>
            <a:lvl8pPr marL="0" marR="0" lvl="7"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8pPr>
            <a:lvl9pPr marL="0" marR="0" lvl="8"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9pPr>
          </a:lstStyle>
          <a:p>
            <a:endParaRPr/>
          </a:p>
        </p:txBody>
      </p:sp>
      <p:sp>
        <p:nvSpPr>
          <p:cNvPr id="108" name="Shape 108"/>
          <p:cNvSpPr txBox="1">
            <a:spLocks noGrp="1"/>
          </p:cNvSpPr>
          <p:nvPr>
            <p:ph type="body" idx="2"/>
          </p:nvPr>
        </p:nvSpPr>
        <p:spPr>
          <a:xfrm>
            <a:off x="4283675" y="992575"/>
            <a:ext cx="4407300" cy="3158100"/>
          </a:xfrm>
          <a:prstGeom prst="rect">
            <a:avLst/>
          </a:prstGeom>
          <a:noFill/>
          <a:ln>
            <a:noFill/>
          </a:ln>
        </p:spPr>
        <p:txBody>
          <a:bodyPr wrap="square" lIns="91425" tIns="91425" rIns="91425" bIns="91425" anchor="ctr" anchorCtr="0"/>
          <a:lstStyle>
            <a:lvl1pPr marL="0" marR="0" lvl="0" indent="114300" algn="l" rtl="0">
              <a:lnSpc>
                <a:spcPct val="115000"/>
              </a:lnSpc>
              <a:spcBef>
                <a:spcPts val="0"/>
              </a:spcBef>
              <a:spcAft>
                <a:spcPts val="1600"/>
              </a:spcAft>
              <a:buClr>
                <a:srgbClr val="FFFFFF"/>
              </a:buClr>
              <a:buSzPct val="100000"/>
              <a:buFont typeface="Lato"/>
              <a:buChar char="●"/>
              <a:defRPr sz="1800" b="0" i="0" u="none" strike="noStrike" cap="none">
                <a:solidFill>
                  <a:srgbClr val="FFFFFF"/>
                </a:solidFill>
                <a:latin typeface="Lato"/>
                <a:ea typeface="Lato"/>
                <a:cs typeface="Lato"/>
                <a:sym typeface="Lato"/>
              </a:defRPr>
            </a:lvl1pPr>
            <a:lvl2pPr marL="0" marR="0" lvl="1"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2pPr>
            <a:lvl3pPr marL="0" marR="0" lvl="2"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3pPr>
            <a:lvl4pPr marL="0" marR="0" lvl="3"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4pPr>
            <a:lvl5pPr marL="0" marR="0" lvl="4"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5pPr>
            <a:lvl6pPr marL="0" marR="0" lvl="5"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6pPr>
            <a:lvl7pPr marL="0" marR="0" lvl="6"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7pPr>
            <a:lvl8pPr marL="0" marR="0" lvl="7"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8pPr>
            <a:lvl9pPr marL="0" marR="0" lvl="8"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9pPr>
          </a:lstStyle>
          <a:p>
            <a:endParaRPr/>
          </a:p>
        </p:txBody>
      </p:sp>
      <p:sp>
        <p:nvSpPr>
          <p:cNvPr id="109" name="Shape 109"/>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63500" algn="r" rtl="0">
              <a:lnSpc>
                <a:spcPct val="100000"/>
              </a:lnSpc>
              <a:spcBef>
                <a:spcPts val="0"/>
              </a:spcBef>
              <a:spcAft>
                <a:spcPts val="0"/>
              </a:spcAft>
              <a:buClr>
                <a:srgbClr val="FFFFFF"/>
              </a:buClr>
              <a:buSzPct val="100000"/>
              <a:buFont typeface="Arial"/>
              <a:buNone/>
            </a:pPr>
            <a:fld id="{00000000-1234-1234-1234-123412341234}" type="slidenum">
              <a:rPr lang="zh-CN" sz="1000" b="0" i="0" u="none" strike="noStrike" cap="none">
                <a:solidFill>
                  <a:srgbClr val="FFFFFF"/>
                </a:solidFill>
                <a:latin typeface="Arial"/>
                <a:ea typeface="Arial"/>
                <a:cs typeface="Arial"/>
                <a:sym typeface="Arial"/>
              </a:rPr>
              <a:t>‹#›</a:t>
            </a:fld>
            <a:endParaRPr lang="zh-CN" sz="10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10"/>
        <p:cNvGrpSpPr/>
        <p:nvPr/>
      </p:nvGrpSpPr>
      <p:grpSpPr>
        <a:xfrm>
          <a:off x="0" y="0"/>
          <a:ext cx="0" cy="0"/>
          <a:chOff x="0" y="0"/>
          <a:chExt cx="0" cy="0"/>
        </a:xfrm>
      </p:grpSpPr>
      <p:sp>
        <p:nvSpPr>
          <p:cNvPr id="111" name="Shape 111"/>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12" name="Shape 112"/>
          <p:cNvGrpSpPr/>
          <p:nvPr/>
        </p:nvGrpSpPr>
        <p:grpSpPr>
          <a:xfrm>
            <a:off x="830392" y="1191256"/>
            <a:ext cx="745763" cy="45826"/>
            <a:chOff x="4580561" y="2589004"/>
            <a:chExt cx="1064464" cy="25200"/>
          </a:xfrm>
        </p:grpSpPr>
        <p:sp>
          <p:nvSpPr>
            <p:cNvPr id="113" name="Shape 113"/>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14" name="Shape 114"/>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15" name="Shape 115"/>
          <p:cNvSpPr txBox="1">
            <a:spLocks noGrp="1"/>
          </p:cNvSpPr>
          <p:nvPr>
            <p:ph type="title"/>
          </p:nvPr>
        </p:nvSpPr>
        <p:spPr>
          <a:xfrm>
            <a:off x="729450" y="1318650"/>
            <a:ext cx="7688400" cy="535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2600" b="1">
                <a:solidFill>
                  <a:schemeClr val="dk2"/>
                </a:solidFill>
                <a:latin typeface="Raleway"/>
                <a:ea typeface="Raleway"/>
                <a:cs typeface="Raleway"/>
                <a:sym typeface="Raleway"/>
              </a:defRPr>
            </a:lvl9pPr>
          </a:lstStyle>
          <a:p>
            <a:endParaRPr/>
          </a:p>
        </p:txBody>
      </p:sp>
      <p:sp>
        <p:nvSpPr>
          <p:cNvPr id="116" name="Shape 116"/>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117"/>
        <p:cNvGrpSpPr/>
        <p:nvPr/>
      </p:nvGrpSpPr>
      <p:grpSpPr>
        <a:xfrm>
          <a:off x="0" y="0"/>
          <a:ext cx="0" cy="0"/>
          <a:chOff x="0" y="0"/>
          <a:chExt cx="0" cy="0"/>
        </a:xfrm>
      </p:grpSpPr>
      <p:sp>
        <p:nvSpPr>
          <p:cNvPr id="118" name="Shape 118"/>
          <p:cNvSpPr/>
          <p:nvPr/>
        </p:nvSpPr>
        <p:spPr>
          <a:xfrm>
            <a:off x="0" y="0"/>
            <a:ext cx="3374400" cy="51435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19" name="Shape 119"/>
          <p:cNvGrpSpPr/>
          <p:nvPr/>
        </p:nvGrpSpPr>
        <p:grpSpPr>
          <a:xfrm>
            <a:off x="296992" y="1191256"/>
            <a:ext cx="745763" cy="45826"/>
            <a:chOff x="4580561" y="2589004"/>
            <a:chExt cx="1064464" cy="25200"/>
          </a:xfrm>
        </p:grpSpPr>
        <p:sp>
          <p:nvSpPr>
            <p:cNvPr id="120" name="Shape 120"/>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21" name="Shape 121"/>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22" name="Shape 122"/>
          <p:cNvSpPr txBox="1">
            <a:spLocks noGrp="1"/>
          </p:cNvSpPr>
          <p:nvPr>
            <p:ph type="title"/>
          </p:nvPr>
        </p:nvSpPr>
        <p:spPr>
          <a:xfrm>
            <a:off x="297000" y="1352625"/>
            <a:ext cx="2396400" cy="1687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22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2600" b="1">
                <a:solidFill>
                  <a:schemeClr val="dk2"/>
                </a:solidFill>
                <a:latin typeface="Raleway"/>
                <a:ea typeface="Raleway"/>
                <a:cs typeface="Raleway"/>
                <a:sym typeface="Raleway"/>
              </a:defRPr>
            </a:lvl9pPr>
          </a:lstStyle>
          <a:p>
            <a:endParaRPr/>
          </a:p>
        </p:txBody>
      </p:sp>
      <p:sp>
        <p:nvSpPr>
          <p:cNvPr id="123" name="Shape 123"/>
          <p:cNvSpPr txBox="1">
            <a:spLocks noGrp="1"/>
          </p:cNvSpPr>
          <p:nvPr>
            <p:ph type="subTitle" idx="1"/>
          </p:nvPr>
        </p:nvSpPr>
        <p:spPr>
          <a:xfrm>
            <a:off x="378300" y="3155375"/>
            <a:ext cx="2396400" cy="759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1pPr>
            <a:lvl2pPr marL="0" marR="0" lvl="1"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2pPr>
            <a:lvl3pPr marL="0" marR="0" lvl="2"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3pPr>
            <a:lvl4pPr marL="0" marR="0" lvl="3"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4pPr>
            <a:lvl5pPr marL="0" marR="0" lvl="4"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5pPr>
            <a:lvl6pPr marL="0" marR="0" lvl="5"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6pPr>
            <a:lvl7pPr marL="0" marR="0" lvl="6"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7pPr>
            <a:lvl8pPr marL="0" marR="0" lvl="7"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8pPr>
            <a:lvl9pPr marL="0" marR="0" lvl="8"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9pPr>
          </a:lstStyle>
          <a:p>
            <a:endParaRPr/>
          </a:p>
        </p:txBody>
      </p:sp>
      <p:sp>
        <p:nvSpPr>
          <p:cNvPr id="124" name="Shape 124"/>
          <p:cNvSpPr txBox="1">
            <a:spLocks noGrp="1"/>
          </p:cNvSpPr>
          <p:nvPr>
            <p:ph type="body" idx="2"/>
          </p:nvPr>
        </p:nvSpPr>
        <p:spPr>
          <a:xfrm>
            <a:off x="5174225" y="1352625"/>
            <a:ext cx="3374400" cy="30255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25" name="Shape 125"/>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自定义布局">
    <p:bg>
      <p:bgPr>
        <a:solidFill>
          <a:srgbClr val="FFFFFF"/>
        </a:solidFill>
        <a:effectLst/>
      </p:bgPr>
    </p:bg>
    <p:spTree>
      <p:nvGrpSpPr>
        <p:cNvPr id="1" name="Shape 126"/>
        <p:cNvGrpSpPr/>
        <p:nvPr/>
      </p:nvGrpSpPr>
      <p:grpSpPr>
        <a:xfrm>
          <a:off x="0" y="0"/>
          <a:ext cx="0" cy="0"/>
          <a:chOff x="0" y="0"/>
          <a:chExt cx="0" cy="0"/>
        </a:xfrm>
      </p:grpSpPr>
      <p:sp>
        <p:nvSpPr>
          <p:cNvPr id="127" name="Shape 127"/>
          <p:cNvSpPr/>
          <p:nvPr/>
        </p:nvSpPr>
        <p:spPr>
          <a:xfrm>
            <a:off x="0" y="0"/>
            <a:ext cx="9144000" cy="5143500"/>
          </a:xfrm>
          <a:prstGeom prst="rect">
            <a:avLst/>
          </a:prstGeom>
          <a:solidFill>
            <a:srgbClr val="FFFFFF"/>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28" name="Shape 128"/>
          <p:cNvGrpSpPr/>
          <p:nvPr/>
        </p:nvGrpSpPr>
        <p:grpSpPr>
          <a:xfrm>
            <a:off x="595675" y="2743850"/>
            <a:ext cx="7952774" cy="64502"/>
            <a:chOff x="595675" y="2820050"/>
            <a:chExt cx="7952774" cy="64502"/>
          </a:xfrm>
        </p:grpSpPr>
        <p:sp>
          <p:nvSpPr>
            <p:cNvPr id="129" name="Shape 129"/>
            <p:cNvSpPr/>
            <p:nvPr/>
          </p:nvSpPr>
          <p:spPr>
            <a:xfrm>
              <a:off x="2186208" y="2820050"/>
              <a:ext cx="1620000" cy="64500"/>
            </a:xfrm>
            <a:prstGeom prst="rect">
              <a:avLst/>
            </a:prstGeom>
            <a:solidFill>
              <a:srgbClr val="D62828"/>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30" name="Shape 130"/>
            <p:cNvSpPr/>
            <p:nvPr/>
          </p:nvSpPr>
          <p:spPr>
            <a:xfrm>
              <a:off x="3776784" y="2820050"/>
              <a:ext cx="1620000" cy="64500"/>
            </a:xfrm>
            <a:prstGeom prst="rect">
              <a:avLst/>
            </a:prstGeom>
            <a:solidFill>
              <a:srgbClr val="F77F00"/>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31" name="Shape 131"/>
            <p:cNvSpPr/>
            <p:nvPr/>
          </p:nvSpPr>
          <p:spPr>
            <a:xfrm>
              <a:off x="5373056" y="2820052"/>
              <a:ext cx="1596300" cy="64500"/>
            </a:xfrm>
            <a:prstGeom prst="rect">
              <a:avLst/>
            </a:prstGeom>
            <a:solidFill>
              <a:srgbClr val="FCBF49"/>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32" name="Shape 132"/>
            <p:cNvSpPr/>
            <p:nvPr/>
          </p:nvSpPr>
          <p:spPr>
            <a:xfrm>
              <a:off x="595675" y="2820050"/>
              <a:ext cx="1590600" cy="64500"/>
            </a:xfrm>
            <a:prstGeom prst="rect">
              <a:avLst/>
            </a:prstGeom>
            <a:solidFill>
              <a:srgbClr val="003049"/>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33" name="Shape 133"/>
            <p:cNvSpPr/>
            <p:nvPr/>
          </p:nvSpPr>
          <p:spPr>
            <a:xfrm>
              <a:off x="6957849" y="2820050"/>
              <a:ext cx="1590600" cy="64500"/>
            </a:xfrm>
            <a:prstGeom prst="rect">
              <a:avLst/>
            </a:prstGeom>
            <a:solidFill>
              <a:srgbClr val="EAE2B7"/>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34" name="Shape 134"/>
          <p:cNvSpPr txBox="1">
            <a:spLocks noGrp="1"/>
          </p:cNvSpPr>
          <p:nvPr>
            <p:ph type="title"/>
          </p:nvPr>
        </p:nvSpPr>
        <p:spPr>
          <a:xfrm>
            <a:off x="595750" y="2072825"/>
            <a:ext cx="7952700" cy="658200"/>
          </a:xfrm>
          <a:prstGeom prst="rect">
            <a:avLst/>
          </a:prstGeom>
          <a:noFill/>
          <a:ln>
            <a:noFill/>
          </a:ln>
        </p:spPr>
        <p:txBody>
          <a:bodyPr wrap="square" lIns="91425" tIns="91425" rIns="91425" bIns="91425" anchor="b" anchorCtr="0"/>
          <a:lstStyle>
            <a:lvl1pPr marL="0" marR="0" lvl="0" indent="0" algn="ctr" rtl="0">
              <a:lnSpc>
                <a:spcPct val="100000"/>
              </a:lnSpc>
              <a:spcBef>
                <a:spcPts val="0"/>
              </a:spcBef>
              <a:spcAft>
                <a:spcPts val="0"/>
              </a:spcAft>
              <a:buClr>
                <a:srgbClr val="212121"/>
              </a:buClr>
              <a:buSzPct val="100000"/>
              <a:buFont typeface="Raleway"/>
              <a:buNone/>
              <a:defRPr sz="3000" b="1" i="0" u="none" strike="noStrike" cap="none">
                <a:solidFill>
                  <a:srgbClr val="212121"/>
                </a:solidFill>
                <a:latin typeface="Raleway"/>
                <a:ea typeface="Raleway"/>
                <a:cs typeface="Raleway"/>
                <a:sym typeface="Raleway"/>
              </a:defRPr>
            </a:lvl1pPr>
            <a:lvl2pPr lvl="1"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2pPr>
            <a:lvl3pPr lvl="2"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3pPr>
            <a:lvl4pPr lvl="3"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4pPr>
            <a:lvl5pPr lvl="4"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5pPr>
            <a:lvl6pPr lvl="5"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6pPr>
            <a:lvl7pPr lvl="6"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7pPr>
            <a:lvl8pPr lvl="7"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8pPr>
            <a:lvl9pPr lvl="8"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9pPr>
          </a:lstStyle>
          <a:p>
            <a:endParaRPr/>
          </a:p>
        </p:txBody>
      </p:sp>
      <p:sp>
        <p:nvSpPr>
          <p:cNvPr id="135" name="Shape 135"/>
          <p:cNvSpPr txBox="1">
            <a:spLocks noGrp="1"/>
          </p:cNvSpPr>
          <p:nvPr>
            <p:ph type="sldNum" idx="12"/>
          </p:nvPr>
        </p:nvSpPr>
        <p:spPr>
          <a:xfrm>
            <a:off x="8497999" y="4688759"/>
            <a:ext cx="548700" cy="393600"/>
          </a:xfrm>
          <a:prstGeom prst="rect">
            <a:avLst/>
          </a:prstGeom>
          <a:noFill/>
          <a:ln>
            <a:noFill/>
          </a:ln>
        </p:spPr>
        <p:txBody>
          <a:bodyPr wrap="square" lIns="91425" tIns="91425" rIns="91425" bIns="91425" anchor="ctr" anchorCtr="0">
            <a:noAutofit/>
          </a:bodyPr>
          <a:lstStyle/>
          <a:p>
            <a:pPr marL="0" marR="0" lvl="0" indent="-63500" algn="r" rtl="0">
              <a:lnSpc>
                <a:spcPct val="100000"/>
              </a:lnSpc>
              <a:spcBef>
                <a:spcPts val="0"/>
              </a:spcBef>
              <a:spcAft>
                <a:spcPts val="0"/>
              </a:spcAft>
              <a:buClr>
                <a:srgbClr val="616161"/>
              </a:buClr>
              <a:buSzPct val="100000"/>
              <a:buFont typeface="Arial"/>
              <a:buNone/>
            </a:pPr>
            <a:fld id="{00000000-1234-1234-1234-123412341234}" type="slidenum">
              <a:rPr lang="zh-CN" sz="1000" b="0" i="0" u="none" strike="noStrike" cap="none">
                <a:solidFill>
                  <a:srgbClr val="616161"/>
                </a:solidFill>
                <a:latin typeface="Arial"/>
                <a:ea typeface="Arial"/>
                <a:cs typeface="Arial"/>
                <a:sym typeface="Arial"/>
              </a:rPr>
              <a:t>‹#›</a:t>
            </a:fld>
            <a:endParaRPr lang="zh-CN" sz="1000" b="0" i="0" u="none" strike="noStrike" cap="none">
              <a:solidFill>
                <a:srgbClr val="616161"/>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lt2"/>
        </a:solidFill>
        <a:effectLst/>
      </p:bgPr>
    </p:bg>
    <p:spTree>
      <p:nvGrpSpPr>
        <p:cNvPr id="1" name="Shape 136"/>
        <p:cNvGrpSpPr/>
        <p:nvPr/>
      </p:nvGrpSpPr>
      <p:grpSpPr>
        <a:xfrm>
          <a:off x="0" y="0"/>
          <a:ext cx="0" cy="0"/>
          <a:chOff x="0" y="0"/>
          <a:chExt cx="0" cy="0"/>
        </a:xfrm>
      </p:grpSpPr>
      <p:sp>
        <p:nvSpPr>
          <p:cNvPr id="137" name="Shape 137"/>
          <p:cNvSpPr/>
          <p:nvPr/>
        </p:nvSpPr>
        <p:spPr>
          <a:xfrm>
            <a:off x="0" y="0"/>
            <a:ext cx="9144000" cy="4878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38" name="Shape 138"/>
          <p:cNvGrpSpPr/>
          <p:nvPr/>
        </p:nvGrpSpPr>
        <p:grpSpPr>
          <a:xfrm>
            <a:off x="830392" y="1191256"/>
            <a:ext cx="745763" cy="45826"/>
            <a:chOff x="4580561" y="2589004"/>
            <a:chExt cx="1064464" cy="25200"/>
          </a:xfrm>
        </p:grpSpPr>
        <p:sp>
          <p:nvSpPr>
            <p:cNvPr id="139" name="Shape 139"/>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40" name="Shape 140"/>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41" name="Shape 141"/>
          <p:cNvSpPr txBox="1">
            <a:spLocks noGrp="1"/>
          </p:cNvSpPr>
          <p:nvPr>
            <p:ph type="ctrTitle"/>
          </p:nvPr>
        </p:nvSpPr>
        <p:spPr>
          <a:xfrm>
            <a:off x="729450" y="1322450"/>
            <a:ext cx="7688100" cy="1664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42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42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42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42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42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42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42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42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4200" b="1">
                <a:solidFill>
                  <a:schemeClr val="dk2"/>
                </a:solidFill>
                <a:latin typeface="Raleway"/>
                <a:ea typeface="Raleway"/>
                <a:cs typeface="Raleway"/>
                <a:sym typeface="Raleway"/>
              </a:defRPr>
            </a:lvl9pPr>
          </a:lstStyle>
          <a:p>
            <a:endParaRPr/>
          </a:p>
        </p:txBody>
      </p:sp>
      <p:sp>
        <p:nvSpPr>
          <p:cNvPr id="142" name="Shape 142"/>
          <p:cNvSpPr txBox="1">
            <a:spLocks noGrp="1"/>
          </p:cNvSpPr>
          <p:nvPr>
            <p:ph type="subTitle" idx="1"/>
          </p:nvPr>
        </p:nvSpPr>
        <p:spPr>
          <a:xfrm>
            <a:off x="729627" y="3172900"/>
            <a:ext cx="7688100" cy="541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1pPr>
            <a:lvl2pPr marL="0" marR="0" lvl="1"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2pPr>
            <a:lvl3pPr marL="0" marR="0" lvl="2"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3pPr>
            <a:lvl4pPr marL="0" marR="0" lvl="3"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4pPr>
            <a:lvl5pPr marL="0" marR="0" lvl="4"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5pPr>
            <a:lvl6pPr marL="0" marR="0" lvl="5"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6pPr>
            <a:lvl7pPr marL="0" marR="0" lvl="6"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7pPr>
            <a:lvl8pPr marL="0" marR="0" lvl="7"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8pPr>
            <a:lvl9pPr marL="0" marR="0" lvl="8"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9pPr>
          </a:lstStyle>
          <a:p>
            <a:endParaRPr/>
          </a:p>
        </p:txBody>
      </p:sp>
      <p:sp>
        <p:nvSpPr>
          <p:cNvPr id="143" name="Shape 143"/>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144"/>
        <p:cNvGrpSpPr/>
        <p:nvPr/>
      </p:nvGrpSpPr>
      <p:grpSpPr>
        <a:xfrm>
          <a:off x="0" y="0"/>
          <a:ext cx="0" cy="0"/>
          <a:chOff x="0" y="0"/>
          <a:chExt cx="0" cy="0"/>
        </a:xfrm>
      </p:grpSpPr>
      <p:grpSp>
        <p:nvGrpSpPr>
          <p:cNvPr id="145" name="Shape 145"/>
          <p:cNvGrpSpPr/>
          <p:nvPr/>
        </p:nvGrpSpPr>
        <p:grpSpPr>
          <a:xfrm>
            <a:off x="830392" y="1191256"/>
            <a:ext cx="745763" cy="45826"/>
            <a:chOff x="4580561" y="2589004"/>
            <a:chExt cx="1064464" cy="25200"/>
          </a:xfrm>
        </p:grpSpPr>
        <p:sp>
          <p:nvSpPr>
            <p:cNvPr id="146" name="Shape 146"/>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47" name="Shape 147"/>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48" name="Shape 148"/>
          <p:cNvSpPr txBox="1">
            <a:spLocks noGrp="1"/>
          </p:cNvSpPr>
          <p:nvPr>
            <p:ph type="title"/>
          </p:nvPr>
        </p:nvSpPr>
        <p:spPr>
          <a:xfrm>
            <a:off x="729450" y="1322450"/>
            <a:ext cx="7688400" cy="15186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SzPct val="100000"/>
              <a:buFont typeface="Raleway"/>
              <a:buNone/>
              <a:defRPr sz="3600" b="1" i="0" u="none" strike="noStrike" cap="none">
                <a:solidFill>
                  <a:schemeClr val="lt1"/>
                </a:solidFill>
                <a:latin typeface="Raleway"/>
                <a:ea typeface="Raleway"/>
                <a:cs typeface="Raleway"/>
                <a:sym typeface="Raleway"/>
              </a:defRPr>
            </a:lvl1pPr>
            <a:lvl2pPr lvl="1" indent="0">
              <a:spcBef>
                <a:spcPts val="0"/>
              </a:spcBef>
              <a:buClr>
                <a:schemeClr val="lt1"/>
              </a:buClr>
              <a:buSzPct val="100000"/>
              <a:buFont typeface="Raleway"/>
              <a:buNone/>
              <a:defRPr sz="3600" b="1">
                <a:solidFill>
                  <a:schemeClr val="lt1"/>
                </a:solidFill>
                <a:latin typeface="Raleway"/>
                <a:ea typeface="Raleway"/>
                <a:cs typeface="Raleway"/>
                <a:sym typeface="Raleway"/>
              </a:defRPr>
            </a:lvl2pPr>
            <a:lvl3pPr lvl="2" indent="0">
              <a:spcBef>
                <a:spcPts val="0"/>
              </a:spcBef>
              <a:buClr>
                <a:schemeClr val="lt1"/>
              </a:buClr>
              <a:buSzPct val="100000"/>
              <a:buFont typeface="Raleway"/>
              <a:buNone/>
              <a:defRPr sz="3600" b="1">
                <a:solidFill>
                  <a:schemeClr val="lt1"/>
                </a:solidFill>
                <a:latin typeface="Raleway"/>
                <a:ea typeface="Raleway"/>
                <a:cs typeface="Raleway"/>
                <a:sym typeface="Raleway"/>
              </a:defRPr>
            </a:lvl3pPr>
            <a:lvl4pPr lvl="3" indent="0">
              <a:spcBef>
                <a:spcPts val="0"/>
              </a:spcBef>
              <a:buClr>
                <a:schemeClr val="lt1"/>
              </a:buClr>
              <a:buSzPct val="100000"/>
              <a:buFont typeface="Raleway"/>
              <a:buNone/>
              <a:defRPr sz="3600" b="1">
                <a:solidFill>
                  <a:schemeClr val="lt1"/>
                </a:solidFill>
                <a:latin typeface="Raleway"/>
                <a:ea typeface="Raleway"/>
                <a:cs typeface="Raleway"/>
                <a:sym typeface="Raleway"/>
              </a:defRPr>
            </a:lvl4pPr>
            <a:lvl5pPr lvl="4" indent="0">
              <a:spcBef>
                <a:spcPts val="0"/>
              </a:spcBef>
              <a:buClr>
                <a:schemeClr val="lt1"/>
              </a:buClr>
              <a:buSzPct val="100000"/>
              <a:buFont typeface="Raleway"/>
              <a:buNone/>
              <a:defRPr sz="3600" b="1">
                <a:solidFill>
                  <a:schemeClr val="lt1"/>
                </a:solidFill>
                <a:latin typeface="Raleway"/>
                <a:ea typeface="Raleway"/>
                <a:cs typeface="Raleway"/>
                <a:sym typeface="Raleway"/>
              </a:defRPr>
            </a:lvl5pPr>
            <a:lvl6pPr lvl="5" indent="0">
              <a:spcBef>
                <a:spcPts val="0"/>
              </a:spcBef>
              <a:buClr>
                <a:schemeClr val="lt1"/>
              </a:buClr>
              <a:buSzPct val="100000"/>
              <a:buFont typeface="Raleway"/>
              <a:buNone/>
              <a:defRPr sz="3600" b="1">
                <a:solidFill>
                  <a:schemeClr val="lt1"/>
                </a:solidFill>
                <a:latin typeface="Raleway"/>
                <a:ea typeface="Raleway"/>
                <a:cs typeface="Raleway"/>
                <a:sym typeface="Raleway"/>
              </a:defRPr>
            </a:lvl6pPr>
            <a:lvl7pPr lvl="6" indent="0">
              <a:spcBef>
                <a:spcPts val="0"/>
              </a:spcBef>
              <a:buClr>
                <a:schemeClr val="lt1"/>
              </a:buClr>
              <a:buSzPct val="100000"/>
              <a:buFont typeface="Raleway"/>
              <a:buNone/>
              <a:defRPr sz="3600" b="1">
                <a:solidFill>
                  <a:schemeClr val="lt1"/>
                </a:solidFill>
                <a:latin typeface="Raleway"/>
                <a:ea typeface="Raleway"/>
                <a:cs typeface="Raleway"/>
                <a:sym typeface="Raleway"/>
              </a:defRPr>
            </a:lvl7pPr>
            <a:lvl8pPr lvl="7" indent="0">
              <a:spcBef>
                <a:spcPts val="0"/>
              </a:spcBef>
              <a:buClr>
                <a:schemeClr val="lt1"/>
              </a:buClr>
              <a:buSzPct val="100000"/>
              <a:buFont typeface="Raleway"/>
              <a:buNone/>
              <a:defRPr sz="3600" b="1">
                <a:solidFill>
                  <a:schemeClr val="lt1"/>
                </a:solidFill>
                <a:latin typeface="Raleway"/>
                <a:ea typeface="Raleway"/>
                <a:cs typeface="Raleway"/>
                <a:sym typeface="Raleway"/>
              </a:defRPr>
            </a:lvl8pPr>
            <a:lvl9pPr lvl="8" indent="0">
              <a:spcBef>
                <a:spcPts val="0"/>
              </a:spcBef>
              <a:buClr>
                <a:schemeClr val="lt1"/>
              </a:buClr>
              <a:buSzPct val="100000"/>
              <a:buFont typeface="Raleway"/>
              <a:buNone/>
              <a:defRPr sz="3600" b="1">
                <a:solidFill>
                  <a:schemeClr val="lt1"/>
                </a:solidFill>
                <a:latin typeface="Raleway"/>
                <a:ea typeface="Raleway"/>
                <a:cs typeface="Raleway"/>
                <a:sym typeface="Raleway"/>
              </a:defRPr>
            </a:lvl9pPr>
          </a:lstStyle>
          <a:p>
            <a:endParaRPr/>
          </a:p>
        </p:txBody>
      </p:sp>
      <p:sp>
        <p:nvSpPr>
          <p:cNvPr id="149" name="Shape 149"/>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ct val="100000"/>
              <a:buFont typeface="Arial"/>
              <a:buNone/>
            </a:pPr>
            <a:fld id="{00000000-1234-1234-1234-123412341234}" type="slidenum">
              <a:rPr lang="zh-CN" sz="1400" b="0" i="0" u="none" strike="noStrike" cap="none">
                <a:solidFill>
                  <a:schemeClr val="lt1"/>
                </a:solidFill>
                <a:latin typeface="Arial"/>
                <a:ea typeface="Arial"/>
                <a:cs typeface="Arial"/>
                <a:sym typeface="Arial"/>
              </a:rPr>
              <a:t>‹#›</a:t>
            </a:fld>
            <a:endParaRPr lang="zh-C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17"/>
        <p:cNvGrpSpPr/>
        <p:nvPr/>
      </p:nvGrpSpPr>
      <p:grpSpPr>
        <a:xfrm>
          <a:off x="0" y="0"/>
          <a:ext cx="0" cy="0"/>
          <a:chOff x="0" y="0"/>
          <a:chExt cx="0" cy="0"/>
        </a:xfrm>
      </p:grpSpPr>
      <p:grpSp>
        <p:nvGrpSpPr>
          <p:cNvPr id="18" name="Shape 18"/>
          <p:cNvGrpSpPr/>
          <p:nvPr/>
        </p:nvGrpSpPr>
        <p:grpSpPr>
          <a:xfrm>
            <a:off x="830392" y="1191256"/>
            <a:ext cx="745763" cy="45826"/>
            <a:chOff x="4580561" y="2589004"/>
            <a:chExt cx="1064464" cy="25200"/>
          </a:xfrm>
        </p:grpSpPr>
        <p:sp>
          <p:nvSpPr>
            <p:cNvPr id="19" name="Shape 19"/>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sp>
          <p:nvSpPr>
            <p:cNvPr id="20" name="Shape 20"/>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grpSp>
      <p:sp>
        <p:nvSpPr>
          <p:cNvPr id="21" name="Shape 21"/>
          <p:cNvSpPr txBox="1">
            <a:spLocks noGrp="1"/>
          </p:cNvSpPr>
          <p:nvPr>
            <p:ph type="title"/>
          </p:nvPr>
        </p:nvSpPr>
        <p:spPr>
          <a:xfrm>
            <a:off x="729450" y="1322450"/>
            <a:ext cx="7688400" cy="1518600"/>
          </a:xfrm>
          <a:prstGeom prst="rect">
            <a:avLst/>
          </a:prstGeom>
        </p:spPr>
        <p:txBody>
          <a:bodyPr wrap="square" lIns="91425" tIns="91425" rIns="91425" bIns="91425" anchor="t" anchorCtr="0"/>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a:endParaRPr/>
          </a:p>
        </p:txBody>
      </p:sp>
      <p:sp>
        <p:nvSpPr>
          <p:cNvPr id="22" name="Shape 22"/>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solidFill>
                  <a:schemeClr val="lt1"/>
                </a:solidFill>
              </a:rPr>
              <a:t>‹#›</a:t>
            </a:fld>
            <a:endParaRPr lang="zh-CN">
              <a:solidFill>
                <a:schemeClr val="lt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50"/>
        <p:cNvGrpSpPr/>
        <p:nvPr/>
      </p:nvGrpSpPr>
      <p:grpSpPr>
        <a:xfrm>
          <a:off x="0" y="0"/>
          <a:ext cx="0" cy="0"/>
          <a:chOff x="0" y="0"/>
          <a:chExt cx="0" cy="0"/>
        </a:xfrm>
      </p:grpSpPr>
      <p:sp>
        <p:nvSpPr>
          <p:cNvPr id="151" name="Shape 151"/>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52" name="Shape 152"/>
          <p:cNvGrpSpPr/>
          <p:nvPr/>
        </p:nvGrpSpPr>
        <p:grpSpPr>
          <a:xfrm>
            <a:off x="830392" y="1191256"/>
            <a:ext cx="745763" cy="45826"/>
            <a:chOff x="4580561" y="2589004"/>
            <a:chExt cx="1064464" cy="25200"/>
          </a:xfrm>
        </p:grpSpPr>
        <p:sp>
          <p:nvSpPr>
            <p:cNvPr id="153" name="Shape 153"/>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54" name="Shape 154"/>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55" name="Shape 155"/>
          <p:cNvSpPr txBox="1">
            <a:spLocks noGrp="1"/>
          </p:cNvSpPr>
          <p:nvPr>
            <p:ph type="title"/>
          </p:nvPr>
        </p:nvSpPr>
        <p:spPr>
          <a:xfrm>
            <a:off x="729450" y="1318650"/>
            <a:ext cx="7688700" cy="535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2600" b="1">
                <a:solidFill>
                  <a:schemeClr val="dk2"/>
                </a:solidFill>
                <a:latin typeface="Raleway"/>
                <a:ea typeface="Raleway"/>
                <a:cs typeface="Raleway"/>
                <a:sym typeface="Raleway"/>
              </a:defRPr>
            </a:lvl9pPr>
          </a:lstStyle>
          <a:p>
            <a:endParaRPr/>
          </a:p>
        </p:txBody>
      </p:sp>
      <p:sp>
        <p:nvSpPr>
          <p:cNvPr id="156" name="Shape 156"/>
          <p:cNvSpPr txBox="1">
            <a:spLocks noGrp="1"/>
          </p:cNvSpPr>
          <p:nvPr>
            <p:ph type="body" idx="1"/>
          </p:nvPr>
        </p:nvSpPr>
        <p:spPr>
          <a:xfrm>
            <a:off x="729450" y="2078875"/>
            <a:ext cx="7688700" cy="22611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57" name="Shape 157"/>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58"/>
        <p:cNvGrpSpPr/>
        <p:nvPr/>
      </p:nvGrpSpPr>
      <p:grpSpPr>
        <a:xfrm>
          <a:off x="0" y="0"/>
          <a:ext cx="0" cy="0"/>
          <a:chOff x="0" y="0"/>
          <a:chExt cx="0" cy="0"/>
        </a:xfrm>
      </p:grpSpPr>
      <p:sp>
        <p:nvSpPr>
          <p:cNvPr id="159" name="Shape 159"/>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60" name="Shape 160"/>
          <p:cNvGrpSpPr/>
          <p:nvPr/>
        </p:nvGrpSpPr>
        <p:grpSpPr>
          <a:xfrm>
            <a:off x="830392" y="1191256"/>
            <a:ext cx="745763" cy="45826"/>
            <a:chOff x="4580561" y="2589004"/>
            <a:chExt cx="1064464" cy="25200"/>
          </a:xfrm>
        </p:grpSpPr>
        <p:sp>
          <p:nvSpPr>
            <p:cNvPr id="161" name="Shape 161"/>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62" name="Shape 162"/>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63" name="Shape 163"/>
          <p:cNvSpPr txBox="1">
            <a:spLocks noGrp="1"/>
          </p:cNvSpPr>
          <p:nvPr>
            <p:ph type="title"/>
          </p:nvPr>
        </p:nvSpPr>
        <p:spPr>
          <a:xfrm>
            <a:off x="729450" y="1318650"/>
            <a:ext cx="7688400" cy="535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2600" b="1">
                <a:solidFill>
                  <a:schemeClr val="dk2"/>
                </a:solidFill>
                <a:latin typeface="Raleway"/>
                <a:ea typeface="Raleway"/>
                <a:cs typeface="Raleway"/>
                <a:sym typeface="Raleway"/>
              </a:defRPr>
            </a:lvl9pPr>
          </a:lstStyle>
          <a:p>
            <a:endParaRPr/>
          </a:p>
        </p:txBody>
      </p:sp>
      <p:sp>
        <p:nvSpPr>
          <p:cNvPr id="164" name="Shape 164"/>
          <p:cNvSpPr txBox="1">
            <a:spLocks noGrp="1"/>
          </p:cNvSpPr>
          <p:nvPr>
            <p:ph type="body" idx="1"/>
          </p:nvPr>
        </p:nvSpPr>
        <p:spPr>
          <a:xfrm>
            <a:off x="729325" y="2078875"/>
            <a:ext cx="3774300" cy="22611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65" name="Shape 165"/>
          <p:cNvSpPr txBox="1">
            <a:spLocks noGrp="1"/>
          </p:cNvSpPr>
          <p:nvPr>
            <p:ph type="body" idx="2"/>
          </p:nvPr>
        </p:nvSpPr>
        <p:spPr>
          <a:xfrm>
            <a:off x="4643604" y="2078875"/>
            <a:ext cx="3774300" cy="22611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66" name="Shape 166"/>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167"/>
        <p:cNvGrpSpPr/>
        <p:nvPr/>
      </p:nvGrpSpPr>
      <p:grpSpPr>
        <a:xfrm>
          <a:off x="0" y="0"/>
          <a:ext cx="0" cy="0"/>
          <a:chOff x="0" y="0"/>
          <a:chExt cx="0" cy="0"/>
        </a:xfrm>
      </p:grpSpPr>
      <p:sp>
        <p:nvSpPr>
          <p:cNvPr id="168" name="Shape 168"/>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69" name="Shape 169"/>
          <p:cNvGrpSpPr/>
          <p:nvPr/>
        </p:nvGrpSpPr>
        <p:grpSpPr>
          <a:xfrm>
            <a:off x="830392" y="1191256"/>
            <a:ext cx="745763" cy="45826"/>
            <a:chOff x="4580561" y="2589004"/>
            <a:chExt cx="1064464" cy="25200"/>
          </a:xfrm>
        </p:grpSpPr>
        <p:sp>
          <p:nvSpPr>
            <p:cNvPr id="170" name="Shape 170"/>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71" name="Shape 171"/>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72" name="Shape 172"/>
          <p:cNvSpPr txBox="1">
            <a:spLocks noGrp="1"/>
          </p:cNvSpPr>
          <p:nvPr>
            <p:ph type="title"/>
          </p:nvPr>
        </p:nvSpPr>
        <p:spPr>
          <a:xfrm>
            <a:off x="730000" y="1318650"/>
            <a:ext cx="3300900" cy="13815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2600" b="1">
                <a:solidFill>
                  <a:schemeClr val="dk2"/>
                </a:solidFill>
                <a:latin typeface="Raleway"/>
                <a:ea typeface="Raleway"/>
                <a:cs typeface="Raleway"/>
                <a:sym typeface="Raleway"/>
              </a:defRPr>
            </a:lvl9pPr>
          </a:lstStyle>
          <a:p>
            <a:endParaRPr/>
          </a:p>
        </p:txBody>
      </p:sp>
      <p:sp>
        <p:nvSpPr>
          <p:cNvPr id="173" name="Shape 173"/>
          <p:cNvSpPr txBox="1">
            <a:spLocks noGrp="1"/>
          </p:cNvSpPr>
          <p:nvPr>
            <p:ph type="body" idx="1"/>
          </p:nvPr>
        </p:nvSpPr>
        <p:spPr>
          <a:xfrm>
            <a:off x="721225" y="2781725"/>
            <a:ext cx="3300900" cy="15975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74" name="Shape 174"/>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Main point">
    <p:bg>
      <p:bgPr>
        <a:solidFill>
          <a:schemeClr val="accent3"/>
        </a:solidFill>
        <a:effectLst/>
      </p:bgPr>
    </p:bg>
    <p:spTree>
      <p:nvGrpSpPr>
        <p:cNvPr id="1" name="Shape 175"/>
        <p:cNvGrpSpPr/>
        <p:nvPr/>
      </p:nvGrpSpPr>
      <p:grpSpPr>
        <a:xfrm>
          <a:off x="0" y="0"/>
          <a:ext cx="0" cy="0"/>
          <a:chOff x="0" y="0"/>
          <a:chExt cx="0" cy="0"/>
        </a:xfrm>
      </p:grpSpPr>
      <p:grpSp>
        <p:nvGrpSpPr>
          <p:cNvPr id="176" name="Shape 176"/>
          <p:cNvGrpSpPr/>
          <p:nvPr/>
        </p:nvGrpSpPr>
        <p:grpSpPr>
          <a:xfrm>
            <a:off x="830392" y="4169130"/>
            <a:ext cx="745763" cy="45826"/>
            <a:chOff x="4580561" y="2589004"/>
            <a:chExt cx="1064464" cy="25200"/>
          </a:xfrm>
        </p:grpSpPr>
        <p:sp>
          <p:nvSpPr>
            <p:cNvPr id="177" name="Shape 177"/>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78" name="Shape 178"/>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79" name="Shape 179"/>
          <p:cNvSpPr txBox="1">
            <a:spLocks noGrp="1"/>
          </p:cNvSpPr>
          <p:nvPr>
            <p:ph type="title"/>
          </p:nvPr>
        </p:nvSpPr>
        <p:spPr>
          <a:xfrm>
            <a:off x="729450" y="864300"/>
            <a:ext cx="7021200" cy="29850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lt1"/>
              </a:buClr>
              <a:buSzPct val="100000"/>
              <a:buFont typeface="Raleway"/>
              <a:buNone/>
              <a:defRPr sz="3600" b="1" i="0" u="none" strike="noStrike" cap="none">
                <a:solidFill>
                  <a:schemeClr val="lt1"/>
                </a:solidFill>
                <a:latin typeface="Raleway"/>
                <a:ea typeface="Raleway"/>
                <a:cs typeface="Raleway"/>
                <a:sym typeface="Raleway"/>
              </a:defRPr>
            </a:lvl1pPr>
            <a:lvl2pPr lvl="1" indent="0">
              <a:spcBef>
                <a:spcPts val="0"/>
              </a:spcBef>
              <a:buClr>
                <a:schemeClr val="lt1"/>
              </a:buClr>
              <a:buSzPct val="100000"/>
              <a:buFont typeface="Raleway"/>
              <a:buNone/>
              <a:defRPr sz="3600" b="1">
                <a:solidFill>
                  <a:schemeClr val="lt1"/>
                </a:solidFill>
                <a:latin typeface="Raleway"/>
                <a:ea typeface="Raleway"/>
                <a:cs typeface="Raleway"/>
                <a:sym typeface="Raleway"/>
              </a:defRPr>
            </a:lvl2pPr>
            <a:lvl3pPr lvl="2" indent="0">
              <a:spcBef>
                <a:spcPts val="0"/>
              </a:spcBef>
              <a:buClr>
                <a:schemeClr val="lt1"/>
              </a:buClr>
              <a:buSzPct val="100000"/>
              <a:buFont typeface="Raleway"/>
              <a:buNone/>
              <a:defRPr sz="3600" b="1">
                <a:solidFill>
                  <a:schemeClr val="lt1"/>
                </a:solidFill>
                <a:latin typeface="Raleway"/>
                <a:ea typeface="Raleway"/>
                <a:cs typeface="Raleway"/>
                <a:sym typeface="Raleway"/>
              </a:defRPr>
            </a:lvl3pPr>
            <a:lvl4pPr lvl="3" indent="0">
              <a:spcBef>
                <a:spcPts val="0"/>
              </a:spcBef>
              <a:buClr>
                <a:schemeClr val="lt1"/>
              </a:buClr>
              <a:buSzPct val="100000"/>
              <a:buFont typeface="Raleway"/>
              <a:buNone/>
              <a:defRPr sz="3600" b="1">
                <a:solidFill>
                  <a:schemeClr val="lt1"/>
                </a:solidFill>
                <a:latin typeface="Raleway"/>
                <a:ea typeface="Raleway"/>
                <a:cs typeface="Raleway"/>
                <a:sym typeface="Raleway"/>
              </a:defRPr>
            </a:lvl4pPr>
            <a:lvl5pPr lvl="4" indent="0">
              <a:spcBef>
                <a:spcPts val="0"/>
              </a:spcBef>
              <a:buClr>
                <a:schemeClr val="lt1"/>
              </a:buClr>
              <a:buSzPct val="100000"/>
              <a:buFont typeface="Raleway"/>
              <a:buNone/>
              <a:defRPr sz="3600" b="1">
                <a:solidFill>
                  <a:schemeClr val="lt1"/>
                </a:solidFill>
                <a:latin typeface="Raleway"/>
                <a:ea typeface="Raleway"/>
                <a:cs typeface="Raleway"/>
                <a:sym typeface="Raleway"/>
              </a:defRPr>
            </a:lvl5pPr>
            <a:lvl6pPr lvl="5" indent="0">
              <a:spcBef>
                <a:spcPts val="0"/>
              </a:spcBef>
              <a:buClr>
                <a:schemeClr val="lt1"/>
              </a:buClr>
              <a:buSzPct val="100000"/>
              <a:buFont typeface="Raleway"/>
              <a:buNone/>
              <a:defRPr sz="3600" b="1">
                <a:solidFill>
                  <a:schemeClr val="lt1"/>
                </a:solidFill>
                <a:latin typeface="Raleway"/>
                <a:ea typeface="Raleway"/>
                <a:cs typeface="Raleway"/>
                <a:sym typeface="Raleway"/>
              </a:defRPr>
            </a:lvl6pPr>
            <a:lvl7pPr lvl="6" indent="0">
              <a:spcBef>
                <a:spcPts val="0"/>
              </a:spcBef>
              <a:buClr>
                <a:schemeClr val="lt1"/>
              </a:buClr>
              <a:buSzPct val="100000"/>
              <a:buFont typeface="Raleway"/>
              <a:buNone/>
              <a:defRPr sz="3600" b="1">
                <a:solidFill>
                  <a:schemeClr val="lt1"/>
                </a:solidFill>
                <a:latin typeface="Raleway"/>
                <a:ea typeface="Raleway"/>
                <a:cs typeface="Raleway"/>
                <a:sym typeface="Raleway"/>
              </a:defRPr>
            </a:lvl7pPr>
            <a:lvl8pPr lvl="7" indent="0">
              <a:spcBef>
                <a:spcPts val="0"/>
              </a:spcBef>
              <a:buClr>
                <a:schemeClr val="lt1"/>
              </a:buClr>
              <a:buSzPct val="100000"/>
              <a:buFont typeface="Raleway"/>
              <a:buNone/>
              <a:defRPr sz="3600" b="1">
                <a:solidFill>
                  <a:schemeClr val="lt1"/>
                </a:solidFill>
                <a:latin typeface="Raleway"/>
                <a:ea typeface="Raleway"/>
                <a:cs typeface="Raleway"/>
                <a:sym typeface="Raleway"/>
              </a:defRPr>
            </a:lvl8pPr>
            <a:lvl9pPr lvl="8" indent="0">
              <a:spcBef>
                <a:spcPts val="0"/>
              </a:spcBef>
              <a:buClr>
                <a:schemeClr val="lt1"/>
              </a:buClr>
              <a:buSzPct val="100000"/>
              <a:buFont typeface="Raleway"/>
              <a:buNone/>
              <a:defRPr sz="3600" b="1">
                <a:solidFill>
                  <a:schemeClr val="lt1"/>
                </a:solidFill>
                <a:latin typeface="Raleway"/>
                <a:ea typeface="Raleway"/>
                <a:cs typeface="Raleway"/>
                <a:sym typeface="Raleway"/>
              </a:defRPr>
            </a:lvl9pPr>
          </a:lstStyle>
          <a:p>
            <a:endParaRPr/>
          </a:p>
        </p:txBody>
      </p:sp>
      <p:sp>
        <p:nvSpPr>
          <p:cNvPr id="180" name="Shape 180"/>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ct val="100000"/>
              <a:buFont typeface="Arial"/>
              <a:buNone/>
            </a:pPr>
            <a:fld id="{00000000-1234-1234-1234-123412341234}" type="slidenum">
              <a:rPr lang="zh-CN" sz="1400" b="0" i="0" u="none" strike="noStrike" cap="none">
                <a:solidFill>
                  <a:schemeClr val="lt1"/>
                </a:solidFill>
                <a:latin typeface="Arial"/>
                <a:ea typeface="Arial"/>
                <a:cs typeface="Arial"/>
                <a:sym typeface="Arial"/>
              </a:rPr>
              <a:t>‹#›</a:t>
            </a:fld>
            <a:endParaRPr lang="zh-C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Caption">
    <p:spTree>
      <p:nvGrpSpPr>
        <p:cNvPr id="1" name="Shape 181"/>
        <p:cNvGrpSpPr/>
        <p:nvPr/>
      </p:nvGrpSpPr>
      <p:grpSpPr>
        <a:xfrm>
          <a:off x="0" y="0"/>
          <a:ext cx="0" cy="0"/>
          <a:chOff x="0" y="0"/>
          <a:chExt cx="0" cy="0"/>
        </a:xfrm>
      </p:grpSpPr>
      <p:sp>
        <p:nvSpPr>
          <p:cNvPr id="182" name="Shape 182"/>
          <p:cNvSpPr txBox="1">
            <a:spLocks noGrp="1"/>
          </p:cNvSpPr>
          <p:nvPr>
            <p:ph type="body" idx="1"/>
          </p:nvPr>
        </p:nvSpPr>
        <p:spPr>
          <a:xfrm>
            <a:off x="724950" y="4372551"/>
            <a:ext cx="7697400" cy="4605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accent1"/>
              </a:buClr>
              <a:buSzPct val="100000"/>
              <a:buFont typeface="Lato"/>
              <a:buNone/>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83" name="Shape 183"/>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Big number">
    <p:bg>
      <p:bgPr>
        <a:solidFill>
          <a:schemeClr val="dk1"/>
        </a:solidFill>
        <a:effectLst/>
      </p:bgPr>
    </p:bg>
    <p:spTree>
      <p:nvGrpSpPr>
        <p:cNvPr id="1" name="Shape 184"/>
        <p:cNvGrpSpPr/>
        <p:nvPr/>
      </p:nvGrpSpPr>
      <p:grpSpPr>
        <a:xfrm>
          <a:off x="0" y="0"/>
          <a:ext cx="0" cy="0"/>
          <a:chOff x="0" y="0"/>
          <a:chExt cx="0" cy="0"/>
        </a:xfrm>
      </p:grpSpPr>
      <p:grpSp>
        <p:nvGrpSpPr>
          <p:cNvPr id="185" name="Shape 185"/>
          <p:cNvGrpSpPr/>
          <p:nvPr/>
        </p:nvGrpSpPr>
        <p:grpSpPr>
          <a:xfrm>
            <a:off x="830392" y="4169130"/>
            <a:ext cx="745763" cy="45826"/>
            <a:chOff x="4580561" y="2589004"/>
            <a:chExt cx="1064464" cy="25200"/>
          </a:xfrm>
        </p:grpSpPr>
        <p:sp>
          <p:nvSpPr>
            <p:cNvPr id="186" name="Shape 186"/>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87" name="Shape 187"/>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88" name="Shape 188"/>
          <p:cNvSpPr txBox="1">
            <a:spLocks noGrp="1"/>
          </p:cNvSpPr>
          <p:nvPr>
            <p:ph type="title"/>
          </p:nvPr>
        </p:nvSpPr>
        <p:spPr>
          <a:xfrm>
            <a:off x="729450" y="733950"/>
            <a:ext cx="7688400" cy="1244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SzPct val="100000"/>
              <a:buFont typeface="Raleway"/>
              <a:buNone/>
              <a:defRPr sz="8000" b="1" i="0" u="none" strike="noStrike" cap="none">
                <a:solidFill>
                  <a:schemeClr val="lt1"/>
                </a:solidFill>
                <a:latin typeface="Raleway"/>
                <a:ea typeface="Raleway"/>
                <a:cs typeface="Raleway"/>
                <a:sym typeface="Raleway"/>
              </a:defRPr>
            </a:lvl1pPr>
            <a:lvl2pPr lvl="1" indent="0">
              <a:spcBef>
                <a:spcPts val="0"/>
              </a:spcBef>
              <a:buClr>
                <a:schemeClr val="lt1"/>
              </a:buClr>
              <a:buSzPct val="100000"/>
              <a:buFont typeface="Raleway"/>
              <a:buNone/>
              <a:defRPr sz="8000" b="1">
                <a:solidFill>
                  <a:schemeClr val="lt1"/>
                </a:solidFill>
                <a:latin typeface="Raleway"/>
                <a:ea typeface="Raleway"/>
                <a:cs typeface="Raleway"/>
                <a:sym typeface="Raleway"/>
              </a:defRPr>
            </a:lvl2pPr>
            <a:lvl3pPr lvl="2" indent="0">
              <a:spcBef>
                <a:spcPts val="0"/>
              </a:spcBef>
              <a:buClr>
                <a:schemeClr val="lt1"/>
              </a:buClr>
              <a:buSzPct val="100000"/>
              <a:buFont typeface="Raleway"/>
              <a:buNone/>
              <a:defRPr sz="8000" b="1">
                <a:solidFill>
                  <a:schemeClr val="lt1"/>
                </a:solidFill>
                <a:latin typeface="Raleway"/>
                <a:ea typeface="Raleway"/>
                <a:cs typeface="Raleway"/>
                <a:sym typeface="Raleway"/>
              </a:defRPr>
            </a:lvl3pPr>
            <a:lvl4pPr lvl="3" indent="0">
              <a:spcBef>
                <a:spcPts val="0"/>
              </a:spcBef>
              <a:buClr>
                <a:schemeClr val="lt1"/>
              </a:buClr>
              <a:buSzPct val="100000"/>
              <a:buFont typeface="Raleway"/>
              <a:buNone/>
              <a:defRPr sz="8000" b="1">
                <a:solidFill>
                  <a:schemeClr val="lt1"/>
                </a:solidFill>
                <a:latin typeface="Raleway"/>
                <a:ea typeface="Raleway"/>
                <a:cs typeface="Raleway"/>
                <a:sym typeface="Raleway"/>
              </a:defRPr>
            </a:lvl4pPr>
            <a:lvl5pPr lvl="4" indent="0">
              <a:spcBef>
                <a:spcPts val="0"/>
              </a:spcBef>
              <a:buClr>
                <a:schemeClr val="lt1"/>
              </a:buClr>
              <a:buSzPct val="100000"/>
              <a:buFont typeface="Raleway"/>
              <a:buNone/>
              <a:defRPr sz="8000" b="1">
                <a:solidFill>
                  <a:schemeClr val="lt1"/>
                </a:solidFill>
                <a:latin typeface="Raleway"/>
                <a:ea typeface="Raleway"/>
                <a:cs typeface="Raleway"/>
                <a:sym typeface="Raleway"/>
              </a:defRPr>
            </a:lvl5pPr>
            <a:lvl6pPr lvl="5" indent="0">
              <a:spcBef>
                <a:spcPts val="0"/>
              </a:spcBef>
              <a:buClr>
                <a:schemeClr val="lt1"/>
              </a:buClr>
              <a:buSzPct val="100000"/>
              <a:buFont typeface="Raleway"/>
              <a:buNone/>
              <a:defRPr sz="8000" b="1">
                <a:solidFill>
                  <a:schemeClr val="lt1"/>
                </a:solidFill>
                <a:latin typeface="Raleway"/>
                <a:ea typeface="Raleway"/>
                <a:cs typeface="Raleway"/>
                <a:sym typeface="Raleway"/>
              </a:defRPr>
            </a:lvl6pPr>
            <a:lvl7pPr lvl="6" indent="0">
              <a:spcBef>
                <a:spcPts val="0"/>
              </a:spcBef>
              <a:buClr>
                <a:schemeClr val="lt1"/>
              </a:buClr>
              <a:buSzPct val="100000"/>
              <a:buFont typeface="Raleway"/>
              <a:buNone/>
              <a:defRPr sz="8000" b="1">
                <a:solidFill>
                  <a:schemeClr val="lt1"/>
                </a:solidFill>
                <a:latin typeface="Raleway"/>
                <a:ea typeface="Raleway"/>
                <a:cs typeface="Raleway"/>
                <a:sym typeface="Raleway"/>
              </a:defRPr>
            </a:lvl7pPr>
            <a:lvl8pPr lvl="7" indent="0">
              <a:spcBef>
                <a:spcPts val="0"/>
              </a:spcBef>
              <a:buClr>
                <a:schemeClr val="lt1"/>
              </a:buClr>
              <a:buSzPct val="100000"/>
              <a:buFont typeface="Raleway"/>
              <a:buNone/>
              <a:defRPr sz="8000" b="1">
                <a:solidFill>
                  <a:schemeClr val="lt1"/>
                </a:solidFill>
                <a:latin typeface="Raleway"/>
                <a:ea typeface="Raleway"/>
                <a:cs typeface="Raleway"/>
                <a:sym typeface="Raleway"/>
              </a:defRPr>
            </a:lvl8pPr>
            <a:lvl9pPr lvl="8" indent="0">
              <a:spcBef>
                <a:spcPts val="0"/>
              </a:spcBef>
              <a:buClr>
                <a:schemeClr val="lt1"/>
              </a:buClr>
              <a:buSzPct val="100000"/>
              <a:buFont typeface="Raleway"/>
              <a:buNone/>
              <a:defRPr sz="8000" b="1">
                <a:solidFill>
                  <a:schemeClr val="lt1"/>
                </a:solidFill>
                <a:latin typeface="Raleway"/>
                <a:ea typeface="Raleway"/>
                <a:cs typeface="Raleway"/>
                <a:sym typeface="Raleway"/>
              </a:defRPr>
            </a:lvl9pPr>
          </a:lstStyle>
          <a:p>
            <a:endParaRPr/>
          </a:p>
        </p:txBody>
      </p:sp>
      <p:sp>
        <p:nvSpPr>
          <p:cNvPr id="189" name="Shape 189"/>
          <p:cNvSpPr txBox="1">
            <a:spLocks noGrp="1"/>
          </p:cNvSpPr>
          <p:nvPr>
            <p:ph type="body" idx="1"/>
          </p:nvPr>
        </p:nvSpPr>
        <p:spPr>
          <a:xfrm>
            <a:off x="729450" y="2272888"/>
            <a:ext cx="7688400" cy="15804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lt1"/>
              </a:buClr>
              <a:buSzPct val="100000"/>
              <a:buFont typeface="Lato"/>
              <a:buChar char="●"/>
              <a:defRPr sz="1300" b="0" i="0" u="none" strike="noStrike" cap="none">
                <a:solidFill>
                  <a:schemeClr val="lt1"/>
                </a:solidFill>
                <a:latin typeface="Lato"/>
                <a:ea typeface="Lato"/>
                <a:cs typeface="Lato"/>
                <a:sym typeface="Lato"/>
              </a:defRPr>
            </a:lvl1pPr>
            <a:lvl2pPr marL="0" marR="0" lvl="1"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2pPr>
            <a:lvl3pPr marL="0" marR="0" lvl="2"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3pPr>
            <a:lvl4pPr marL="0" marR="0" lvl="3"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4pPr>
            <a:lvl5pPr marL="0" marR="0" lvl="4"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5pPr>
            <a:lvl6pPr marL="0" marR="0" lvl="5"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6pPr>
            <a:lvl7pPr marL="0" marR="0" lvl="6"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7pPr>
            <a:lvl8pPr marL="0" marR="0" lvl="7"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8pPr>
            <a:lvl9pPr marL="0" marR="0" lvl="8"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9pPr>
          </a:lstStyle>
          <a:p>
            <a:endParaRPr/>
          </a:p>
        </p:txBody>
      </p:sp>
      <p:sp>
        <p:nvSpPr>
          <p:cNvPr id="190" name="Shape 190"/>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ct val="100000"/>
              <a:buFont typeface="Arial"/>
              <a:buNone/>
            </a:pPr>
            <a:fld id="{00000000-1234-1234-1234-123412341234}" type="slidenum">
              <a:rPr lang="zh-CN" sz="1400" b="0" i="0" u="none" strike="noStrike" cap="none">
                <a:solidFill>
                  <a:schemeClr val="lt1"/>
                </a:solidFill>
                <a:latin typeface="Arial"/>
                <a:ea typeface="Arial"/>
                <a:cs typeface="Arial"/>
                <a:sym typeface="Arial"/>
              </a:rPr>
              <a:t>‹#›</a:t>
            </a:fld>
            <a:endParaRPr lang="zh-C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91"/>
        <p:cNvGrpSpPr/>
        <p:nvPr/>
      </p:nvGrpSpPr>
      <p:grpSpPr>
        <a:xfrm>
          <a:off x="0" y="0"/>
          <a:ext cx="0" cy="0"/>
          <a:chOff x="0" y="0"/>
          <a:chExt cx="0" cy="0"/>
        </a:xfrm>
      </p:grpSpPr>
      <p:sp>
        <p:nvSpPr>
          <p:cNvPr id="192" name="Shape 192"/>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3"/>
        <p:cNvGrpSpPr/>
        <p:nvPr/>
      </p:nvGrpSpPr>
      <p:grpSpPr>
        <a:xfrm>
          <a:off x="0" y="0"/>
          <a:ext cx="0" cy="0"/>
          <a:chOff x="0" y="0"/>
          <a:chExt cx="0" cy="0"/>
        </a:xfrm>
      </p:grpSpPr>
      <p:sp>
        <p:nvSpPr>
          <p:cNvPr id="24" name="Shape 24"/>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grpSp>
        <p:nvGrpSpPr>
          <p:cNvPr id="25" name="Shape 25"/>
          <p:cNvGrpSpPr/>
          <p:nvPr/>
        </p:nvGrpSpPr>
        <p:grpSpPr>
          <a:xfrm>
            <a:off x="830392" y="1191256"/>
            <a:ext cx="745763" cy="45826"/>
            <a:chOff x="4580561" y="2589004"/>
            <a:chExt cx="1064464" cy="25200"/>
          </a:xfrm>
        </p:grpSpPr>
        <p:sp>
          <p:nvSpPr>
            <p:cNvPr id="26" name="Shape 26"/>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27" name="Shape 27"/>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28" name="Shape 28"/>
          <p:cNvSpPr txBox="1">
            <a:spLocks noGrp="1"/>
          </p:cNvSpPr>
          <p:nvPr>
            <p:ph type="title"/>
          </p:nvPr>
        </p:nvSpPr>
        <p:spPr>
          <a:xfrm>
            <a:off x="729450" y="1318650"/>
            <a:ext cx="7688700" cy="535200"/>
          </a:xfrm>
          <a:prstGeom prst="rect">
            <a:avLst/>
          </a:prstGeom>
        </p:spPr>
        <p:txBody>
          <a:bodyPr wrap="square" lIns="91425" tIns="91425" rIns="91425" bIns="91425" anchor="t" anchorCtr="0"/>
          <a:lstStyle>
            <a:lvl1pPr lvl="0">
              <a:spcBef>
                <a:spcPts val="0"/>
              </a:spcBef>
              <a:buClr>
                <a:schemeClr val="dk2"/>
              </a:buClr>
              <a:buSzPct val="100000"/>
              <a:defRPr sz="2600">
                <a:solidFill>
                  <a:schemeClr val="dk2"/>
                </a:solidFill>
              </a:defRPr>
            </a:lvl1pPr>
            <a:lvl2pPr lvl="1">
              <a:spcBef>
                <a:spcPts val="0"/>
              </a:spcBef>
              <a:buClr>
                <a:schemeClr val="dk2"/>
              </a:buClr>
              <a:buSzPct val="100000"/>
              <a:defRPr sz="2600">
                <a:solidFill>
                  <a:schemeClr val="dk2"/>
                </a:solidFill>
              </a:defRPr>
            </a:lvl2pPr>
            <a:lvl3pPr lvl="2">
              <a:spcBef>
                <a:spcPts val="0"/>
              </a:spcBef>
              <a:buClr>
                <a:schemeClr val="dk2"/>
              </a:buClr>
              <a:buSzPct val="100000"/>
              <a:defRPr sz="2600">
                <a:solidFill>
                  <a:schemeClr val="dk2"/>
                </a:solidFill>
              </a:defRPr>
            </a:lvl3pPr>
            <a:lvl4pPr lvl="3">
              <a:spcBef>
                <a:spcPts val="0"/>
              </a:spcBef>
              <a:buClr>
                <a:schemeClr val="dk2"/>
              </a:buClr>
              <a:buSzPct val="100000"/>
              <a:defRPr sz="2600">
                <a:solidFill>
                  <a:schemeClr val="dk2"/>
                </a:solidFill>
              </a:defRPr>
            </a:lvl4pPr>
            <a:lvl5pPr lvl="4">
              <a:spcBef>
                <a:spcPts val="0"/>
              </a:spcBef>
              <a:buClr>
                <a:schemeClr val="dk2"/>
              </a:buClr>
              <a:buSzPct val="100000"/>
              <a:defRPr sz="2600">
                <a:solidFill>
                  <a:schemeClr val="dk2"/>
                </a:solidFill>
              </a:defRPr>
            </a:lvl5pPr>
            <a:lvl6pPr lvl="5">
              <a:spcBef>
                <a:spcPts val="0"/>
              </a:spcBef>
              <a:buClr>
                <a:schemeClr val="dk2"/>
              </a:buClr>
              <a:buSzPct val="100000"/>
              <a:defRPr sz="2600">
                <a:solidFill>
                  <a:schemeClr val="dk2"/>
                </a:solidFill>
              </a:defRPr>
            </a:lvl6pPr>
            <a:lvl7pPr lvl="6">
              <a:spcBef>
                <a:spcPts val="0"/>
              </a:spcBef>
              <a:buClr>
                <a:schemeClr val="dk2"/>
              </a:buClr>
              <a:buSzPct val="100000"/>
              <a:defRPr sz="2600">
                <a:solidFill>
                  <a:schemeClr val="dk2"/>
                </a:solidFill>
              </a:defRPr>
            </a:lvl7pPr>
            <a:lvl8pPr lvl="7">
              <a:spcBef>
                <a:spcPts val="0"/>
              </a:spcBef>
              <a:buClr>
                <a:schemeClr val="dk2"/>
              </a:buClr>
              <a:buSzPct val="100000"/>
              <a:defRPr sz="2600">
                <a:solidFill>
                  <a:schemeClr val="dk2"/>
                </a:solidFill>
              </a:defRPr>
            </a:lvl8pPr>
            <a:lvl9pPr lvl="8">
              <a:spcBef>
                <a:spcPts val="0"/>
              </a:spcBef>
              <a:buClr>
                <a:schemeClr val="dk2"/>
              </a:buClr>
              <a:buSzPct val="100000"/>
              <a:defRPr sz="2600">
                <a:solidFill>
                  <a:schemeClr val="dk2"/>
                </a:solidFill>
              </a:defRPr>
            </a:lvl9pPr>
          </a:lstStyle>
          <a:p>
            <a:endParaRPr/>
          </a:p>
        </p:txBody>
      </p:sp>
      <p:sp>
        <p:nvSpPr>
          <p:cNvPr id="29" name="Shape 29"/>
          <p:cNvSpPr txBox="1">
            <a:spLocks noGrp="1"/>
          </p:cNvSpPr>
          <p:nvPr>
            <p:ph type="body" idx="1"/>
          </p:nvPr>
        </p:nvSpPr>
        <p:spPr>
          <a:xfrm>
            <a:off x="729450" y="2078875"/>
            <a:ext cx="7688700" cy="22611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0" name="Shape 30"/>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1"/>
        <p:cNvGrpSpPr/>
        <p:nvPr/>
      </p:nvGrpSpPr>
      <p:grpSpPr>
        <a:xfrm>
          <a:off x="0" y="0"/>
          <a:ext cx="0" cy="0"/>
          <a:chOff x="0" y="0"/>
          <a:chExt cx="0" cy="0"/>
        </a:xfrm>
      </p:grpSpPr>
      <p:sp>
        <p:nvSpPr>
          <p:cNvPr id="32" name="Shape 32"/>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grpSp>
        <p:nvGrpSpPr>
          <p:cNvPr id="33" name="Shape 33"/>
          <p:cNvGrpSpPr/>
          <p:nvPr/>
        </p:nvGrpSpPr>
        <p:grpSpPr>
          <a:xfrm>
            <a:off x="830392" y="1191256"/>
            <a:ext cx="745763" cy="45826"/>
            <a:chOff x="4580561" y="2589004"/>
            <a:chExt cx="1064464" cy="25200"/>
          </a:xfrm>
        </p:grpSpPr>
        <p:sp>
          <p:nvSpPr>
            <p:cNvPr id="34" name="Shape 34"/>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35" name="Shape 35"/>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36" name="Shape 36"/>
          <p:cNvSpPr txBox="1">
            <a:spLocks noGrp="1"/>
          </p:cNvSpPr>
          <p:nvPr>
            <p:ph type="title"/>
          </p:nvPr>
        </p:nvSpPr>
        <p:spPr>
          <a:xfrm>
            <a:off x="729450" y="1318650"/>
            <a:ext cx="7688400" cy="535200"/>
          </a:xfrm>
          <a:prstGeom prst="rect">
            <a:avLst/>
          </a:prstGeom>
        </p:spPr>
        <p:txBody>
          <a:bodyPr wrap="square" lIns="91425" tIns="91425" rIns="91425" bIns="91425" anchor="t" anchorCtr="0"/>
          <a:lstStyle>
            <a:lvl1pPr lvl="0">
              <a:spcBef>
                <a:spcPts val="0"/>
              </a:spcBef>
              <a:buClr>
                <a:schemeClr val="dk2"/>
              </a:buClr>
              <a:buSzPct val="100000"/>
              <a:defRPr sz="2600">
                <a:solidFill>
                  <a:schemeClr val="dk2"/>
                </a:solidFill>
              </a:defRPr>
            </a:lvl1pPr>
            <a:lvl2pPr lvl="1">
              <a:spcBef>
                <a:spcPts val="0"/>
              </a:spcBef>
              <a:buClr>
                <a:schemeClr val="dk2"/>
              </a:buClr>
              <a:buSzPct val="100000"/>
              <a:defRPr sz="2600">
                <a:solidFill>
                  <a:schemeClr val="dk2"/>
                </a:solidFill>
              </a:defRPr>
            </a:lvl2pPr>
            <a:lvl3pPr lvl="2">
              <a:spcBef>
                <a:spcPts val="0"/>
              </a:spcBef>
              <a:buClr>
                <a:schemeClr val="dk2"/>
              </a:buClr>
              <a:buSzPct val="100000"/>
              <a:defRPr sz="2600">
                <a:solidFill>
                  <a:schemeClr val="dk2"/>
                </a:solidFill>
              </a:defRPr>
            </a:lvl3pPr>
            <a:lvl4pPr lvl="3">
              <a:spcBef>
                <a:spcPts val="0"/>
              </a:spcBef>
              <a:buClr>
                <a:schemeClr val="dk2"/>
              </a:buClr>
              <a:buSzPct val="100000"/>
              <a:defRPr sz="2600">
                <a:solidFill>
                  <a:schemeClr val="dk2"/>
                </a:solidFill>
              </a:defRPr>
            </a:lvl4pPr>
            <a:lvl5pPr lvl="4">
              <a:spcBef>
                <a:spcPts val="0"/>
              </a:spcBef>
              <a:buClr>
                <a:schemeClr val="dk2"/>
              </a:buClr>
              <a:buSzPct val="100000"/>
              <a:defRPr sz="2600">
                <a:solidFill>
                  <a:schemeClr val="dk2"/>
                </a:solidFill>
              </a:defRPr>
            </a:lvl5pPr>
            <a:lvl6pPr lvl="5">
              <a:spcBef>
                <a:spcPts val="0"/>
              </a:spcBef>
              <a:buClr>
                <a:schemeClr val="dk2"/>
              </a:buClr>
              <a:buSzPct val="100000"/>
              <a:defRPr sz="2600">
                <a:solidFill>
                  <a:schemeClr val="dk2"/>
                </a:solidFill>
              </a:defRPr>
            </a:lvl6pPr>
            <a:lvl7pPr lvl="6">
              <a:spcBef>
                <a:spcPts val="0"/>
              </a:spcBef>
              <a:buClr>
                <a:schemeClr val="dk2"/>
              </a:buClr>
              <a:buSzPct val="100000"/>
              <a:defRPr sz="2600">
                <a:solidFill>
                  <a:schemeClr val="dk2"/>
                </a:solidFill>
              </a:defRPr>
            </a:lvl7pPr>
            <a:lvl8pPr lvl="7">
              <a:spcBef>
                <a:spcPts val="0"/>
              </a:spcBef>
              <a:buClr>
                <a:schemeClr val="dk2"/>
              </a:buClr>
              <a:buSzPct val="100000"/>
              <a:defRPr sz="2600">
                <a:solidFill>
                  <a:schemeClr val="dk2"/>
                </a:solidFill>
              </a:defRPr>
            </a:lvl8pPr>
            <a:lvl9pPr lvl="8">
              <a:spcBef>
                <a:spcPts val="0"/>
              </a:spcBef>
              <a:buClr>
                <a:schemeClr val="dk2"/>
              </a:buClr>
              <a:buSzPct val="100000"/>
              <a:defRPr sz="2600">
                <a:solidFill>
                  <a:schemeClr val="dk2"/>
                </a:solidFill>
              </a:defRPr>
            </a:lvl9pPr>
          </a:lstStyle>
          <a:p>
            <a:endParaRPr/>
          </a:p>
        </p:txBody>
      </p:sp>
      <p:sp>
        <p:nvSpPr>
          <p:cNvPr id="37" name="Shape 37"/>
          <p:cNvSpPr txBox="1">
            <a:spLocks noGrp="1"/>
          </p:cNvSpPr>
          <p:nvPr>
            <p:ph type="body" idx="1"/>
          </p:nvPr>
        </p:nvSpPr>
        <p:spPr>
          <a:xfrm>
            <a:off x="729325" y="2078875"/>
            <a:ext cx="3774300" cy="22611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8" name="Shape 38"/>
          <p:cNvSpPr txBox="1">
            <a:spLocks noGrp="1"/>
          </p:cNvSpPr>
          <p:nvPr>
            <p:ph type="body" idx="2"/>
          </p:nvPr>
        </p:nvSpPr>
        <p:spPr>
          <a:xfrm>
            <a:off x="4643604" y="2078875"/>
            <a:ext cx="3774300" cy="22611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9" name="Shape 39"/>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0"/>
        <p:cNvGrpSpPr/>
        <p:nvPr/>
      </p:nvGrpSpPr>
      <p:grpSpPr>
        <a:xfrm>
          <a:off x="0" y="0"/>
          <a:ext cx="0" cy="0"/>
          <a:chOff x="0" y="0"/>
          <a:chExt cx="0" cy="0"/>
        </a:xfrm>
      </p:grpSpPr>
      <p:sp>
        <p:nvSpPr>
          <p:cNvPr id="41" name="Shape 41"/>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grpSp>
        <p:nvGrpSpPr>
          <p:cNvPr id="42" name="Shape 42"/>
          <p:cNvGrpSpPr/>
          <p:nvPr/>
        </p:nvGrpSpPr>
        <p:grpSpPr>
          <a:xfrm>
            <a:off x="830392" y="1191256"/>
            <a:ext cx="745763" cy="45826"/>
            <a:chOff x="4580561" y="2589004"/>
            <a:chExt cx="1064464" cy="25200"/>
          </a:xfrm>
        </p:grpSpPr>
        <p:sp>
          <p:nvSpPr>
            <p:cNvPr id="43" name="Shape 43"/>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44" name="Shape 44"/>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45" name="Shape 45"/>
          <p:cNvSpPr txBox="1">
            <a:spLocks noGrp="1"/>
          </p:cNvSpPr>
          <p:nvPr>
            <p:ph type="title"/>
          </p:nvPr>
        </p:nvSpPr>
        <p:spPr>
          <a:xfrm>
            <a:off x="729450" y="1318650"/>
            <a:ext cx="7688400" cy="535200"/>
          </a:xfrm>
          <a:prstGeom prst="rect">
            <a:avLst/>
          </a:prstGeom>
        </p:spPr>
        <p:txBody>
          <a:bodyPr wrap="square" lIns="91425" tIns="91425" rIns="91425" bIns="91425" anchor="t" anchorCtr="0"/>
          <a:lstStyle>
            <a:lvl1pPr lvl="0">
              <a:spcBef>
                <a:spcPts val="0"/>
              </a:spcBef>
              <a:buClr>
                <a:schemeClr val="dk2"/>
              </a:buClr>
              <a:buSzPct val="100000"/>
              <a:defRPr sz="2600">
                <a:solidFill>
                  <a:schemeClr val="dk2"/>
                </a:solidFill>
              </a:defRPr>
            </a:lvl1pPr>
            <a:lvl2pPr lvl="1">
              <a:spcBef>
                <a:spcPts val="0"/>
              </a:spcBef>
              <a:buClr>
                <a:schemeClr val="dk2"/>
              </a:buClr>
              <a:buSzPct val="100000"/>
              <a:defRPr sz="2600">
                <a:solidFill>
                  <a:schemeClr val="dk2"/>
                </a:solidFill>
              </a:defRPr>
            </a:lvl2pPr>
            <a:lvl3pPr lvl="2">
              <a:spcBef>
                <a:spcPts val="0"/>
              </a:spcBef>
              <a:buClr>
                <a:schemeClr val="dk2"/>
              </a:buClr>
              <a:buSzPct val="100000"/>
              <a:defRPr sz="2600">
                <a:solidFill>
                  <a:schemeClr val="dk2"/>
                </a:solidFill>
              </a:defRPr>
            </a:lvl3pPr>
            <a:lvl4pPr lvl="3">
              <a:spcBef>
                <a:spcPts val="0"/>
              </a:spcBef>
              <a:buClr>
                <a:schemeClr val="dk2"/>
              </a:buClr>
              <a:buSzPct val="100000"/>
              <a:defRPr sz="2600">
                <a:solidFill>
                  <a:schemeClr val="dk2"/>
                </a:solidFill>
              </a:defRPr>
            </a:lvl4pPr>
            <a:lvl5pPr lvl="4">
              <a:spcBef>
                <a:spcPts val="0"/>
              </a:spcBef>
              <a:buClr>
                <a:schemeClr val="dk2"/>
              </a:buClr>
              <a:buSzPct val="100000"/>
              <a:defRPr sz="2600">
                <a:solidFill>
                  <a:schemeClr val="dk2"/>
                </a:solidFill>
              </a:defRPr>
            </a:lvl5pPr>
            <a:lvl6pPr lvl="5">
              <a:spcBef>
                <a:spcPts val="0"/>
              </a:spcBef>
              <a:buClr>
                <a:schemeClr val="dk2"/>
              </a:buClr>
              <a:buSzPct val="100000"/>
              <a:defRPr sz="2600">
                <a:solidFill>
                  <a:schemeClr val="dk2"/>
                </a:solidFill>
              </a:defRPr>
            </a:lvl6pPr>
            <a:lvl7pPr lvl="6">
              <a:spcBef>
                <a:spcPts val="0"/>
              </a:spcBef>
              <a:buClr>
                <a:schemeClr val="dk2"/>
              </a:buClr>
              <a:buSzPct val="100000"/>
              <a:defRPr sz="2600">
                <a:solidFill>
                  <a:schemeClr val="dk2"/>
                </a:solidFill>
              </a:defRPr>
            </a:lvl7pPr>
            <a:lvl8pPr lvl="7">
              <a:spcBef>
                <a:spcPts val="0"/>
              </a:spcBef>
              <a:buClr>
                <a:schemeClr val="dk2"/>
              </a:buClr>
              <a:buSzPct val="100000"/>
              <a:defRPr sz="2600">
                <a:solidFill>
                  <a:schemeClr val="dk2"/>
                </a:solidFill>
              </a:defRPr>
            </a:lvl8pPr>
            <a:lvl9pPr lvl="8">
              <a:spcBef>
                <a:spcPts val="0"/>
              </a:spcBef>
              <a:buClr>
                <a:schemeClr val="dk2"/>
              </a:buClr>
              <a:buSzPct val="100000"/>
              <a:defRPr sz="2600">
                <a:solidFill>
                  <a:schemeClr val="dk2"/>
                </a:solidFill>
              </a:defRPr>
            </a:lvl9pPr>
          </a:lstStyle>
          <a:p>
            <a:endParaRPr/>
          </a:p>
        </p:txBody>
      </p:sp>
      <p:sp>
        <p:nvSpPr>
          <p:cNvPr id="46" name="Shape 46"/>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47"/>
        <p:cNvGrpSpPr/>
        <p:nvPr/>
      </p:nvGrpSpPr>
      <p:grpSpPr>
        <a:xfrm>
          <a:off x="0" y="0"/>
          <a:ext cx="0" cy="0"/>
          <a:chOff x="0" y="0"/>
          <a:chExt cx="0" cy="0"/>
        </a:xfrm>
      </p:grpSpPr>
      <p:sp>
        <p:nvSpPr>
          <p:cNvPr id="48" name="Shape 48"/>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grpSp>
        <p:nvGrpSpPr>
          <p:cNvPr id="49" name="Shape 49"/>
          <p:cNvGrpSpPr/>
          <p:nvPr/>
        </p:nvGrpSpPr>
        <p:grpSpPr>
          <a:xfrm>
            <a:off x="830392" y="1191256"/>
            <a:ext cx="745763" cy="45826"/>
            <a:chOff x="4580561" y="2589004"/>
            <a:chExt cx="1064464" cy="25200"/>
          </a:xfrm>
        </p:grpSpPr>
        <p:sp>
          <p:nvSpPr>
            <p:cNvPr id="50" name="Shape 50"/>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51" name="Shape 51"/>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52" name="Shape 52"/>
          <p:cNvSpPr txBox="1">
            <a:spLocks noGrp="1"/>
          </p:cNvSpPr>
          <p:nvPr>
            <p:ph type="title"/>
          </p:nvPr>
        </p:nvSpPr>
        <p:spPr>
          <a:xfrm>
            <a:off x="730000" y="1318650"/>
            <a:ext cx="3300900" cy="1381500"/>
          </a:xfrm>
          <a:prstGeom prst="rect">
            <a:avLst/>
          </a:prstGeom>
        </p:spPr>
        <p:txBody>
          <a:bodyPr wrap="square" lIns="91425" tIns="91425" rIns="91425" bIns="91425" anchor="t" anchorCtr="0"/>
          <a:lstStyle>
            <a:lvl1pPr lvl="0">
              <a:spcBef>
                <a:spcPts val="0"/>
              </a:spcBef>
              <a:buClr>
                <a:schemeClr val="dk2"/>
              </a:buClr>
              <a:buSzPct val="100000"/>
              <a:defRPr sz="2600">
                <a:solidFill>
                  <a:schemeClr val="dk2"/>
                </a:solidFill>
              </a:defRPr>
            </a:lvl1pPr>
            <a:lvl2pPr lvl="1">
              <a:spcBef>
                <a:spcPts val="0"/>
              </a:spcBef>
              <a:buClr>
                <a:schemeClr val="dk2"/>
              </a:buClr>
              <a:buSzPct val="100000"/>
              <a:defRPr sz="2600">
                <a:solidFill>
                  <a:schemeClr val="dk2"/>
                </a:solidFill>
              </a:defRPr>
            </a:lvl2pPr>
            <a:lvl3pPr lvl="2">
              <a:spcBef>
                <a:spcPts val="0"/>
              </a:spcBef>
              <a:buClr>
                <a:schemeClr val="dk2"/>
              </a:buClr>
              <a:buSzPct val="100000"/>
              <a:defRPr sz="2600">
                <a:solidFill>
                  <a:schemeClr val="dk2"/>
                </a:solidFill>
              </a:defRPr>
            </a:lvl3pPr>
            <a:lvl4pPr lvl="3">
              <a:spcBef>
                <a:spcPts val="0"/>
              </a:spcBef>
              <a:buClr>
                <a:schemeClr val="dk2"/>
              </a:buClr>
              <a:buSzPct val="100000"/>
              <a:defRPr sz="2600">
                <a:solidFill>
                  <a:schemeClr val="dk2"/>
                </a:solidFill>
              </a:defRPr>
            </a:lvl4pPr>
            <a:lvl5pPr lvl="4">
              <a:spcBef>
                <a:spcPts val="0"/>
              </a:spcBef>
              <a:buClr>
                <a:schemeClr val="dk2"/>
              </a:buClr>
              <a:buSzPct val="100000"/>
              <a:defRPr sz="2600">
                <a:solidFill>
                  <a:schemeClr val="dk2"/>
                </a:solidFill>
              </a:defRPr>
            </a:lvl5pPr>
            <a:lvl6pPr lvl="5">
              <a:spcBef>
                <a:spcPts val="0"/>
              </a:spcBef>
              <a:buClr>
                <a:schemeClr val="dk2"/>
              </a:buClr>
              <a:buSzPct val="100000"/>
              <a:defRPr sz="2600">
                <a:solidFill>
                  <a:schemeClr val="dk2"/>
                </a:solidFill>
              </a:defRPr>
            </a:lvl6pPr>
            <a:lvl7pPr lvl="6">
              <a:spcBef>
                <a:spcPts val="0"/>
              </a:spcBef>
              <a:buClr>
                <a:schemeClr val="dk2"/>
              </a:buClr>
              <a:buSzPct val="100000"/>
              <a:defRPr sz="2600">
                <a:solidFill>
                  <a:schemeClr val="dk2"/>
                </a:solidFill>
              </a:defRPr>
            </a:lvl7pPr>
            <a:lvl8pPr lvl="7">
              <a:spcBef>
                <a:spcPts val="0"/>
              </a:spcBef>
              <a:buClr>
                <a:schemeClr val="dk2"/>
              </a:buClr>
              <a:buSzPct val="100000"/>
              <a:defRPr sz="2600">
                <a:solidFill>
                  <a:schemeClr val="dk2"/>
                </a:solidFill>
              </a:defRPr>
            </a:lvl8pPr>
            <a:lvl9pPr lvl="8">
              <a:spcBef>
                <a:spcPts val="0"/>
              </a:spcBef>
              <a:buClr>
                <a:schemeClr val="dk2"/>
              </a:buClr>
              <a:buSzPct val="100000"/>
              <a:defRPr sz="2600">
                <a:solidFill>
                  <a:schemeClr val="dk2"/>
                </a:solidFill>
              </a:defRPr>
            </a:lvl9pPr>
          </a:lstStyle>
          <a:p>
            <a:endParaRPr/>
          </a:p>
        </p:txBody>
      </p:sp>
      <p:sp>
        <p:nvSpPr>
          <p:cNvPr id="53" name="Shape 53"/>
          <p:cNvSpPr txBox="1">
            <a:spLocks noGrp="1"/>
          </p:cNvSpPr>
          <p:nvPr>
            <p:ph type="body" idx="1"/>
          </p:nvPr>
        </p:nvSpPr>
        <p:spPr>
          <a:xfrm>
            <a:off x="721225" y="2781725"/>
            <a:ext cx="3300900" cy="15975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54" name="Shape 54"/>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3"/>
        </a:solidFill>
        <a:effectLst/>
      </p:bgPr>
    </p:bg>
    <p:spTree>
      <p:nvGrpSpPr>
        <p:cNvPr id="1" name="Shape 55"/>
        <p:cNvGrpSpPr/>
        <p:nvPr/>
      </p:nvGrpSpPr>
      <p:grpSpPr>
        <a:xfrm>
          <a:off x="0" y="0"/>
          <a:ext cx="0" cy="0"/>
          <a:chOff x="0" y="0"/>
          <a:chExt cx="0" cy="0"/>
        </a:xfrm>
      </p:grpSpPr>
      <p:grpSp>
        <p:nvGrpSpPr>
          <p:cNvPr id="56" name="Shape 56"/>
          <p:cNvGrpSpPr/>
          <p:nvPr/>
        </p:nvGrpSpPr>
        <p:grpSpPr>
          <a:xfrm>
            <a:off x="830392" y="4169130"/>
            <a:ext cx="745763" cy="45826"/>
            <a:chOff x="4580561" y="2589004"/>
            <a:chExt cx="1064464" cy="25200"/>
          </a:xfrm>
        </p:grpSpPr>
        <p:sp>
          <p:nvSpPr>
            <p:cNvPr id="57" name="Shape 57"/>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sp>
          <p:nvSpPr>
            <p:cNvPr id="58" name="Shape 58"/>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grpSp>
      <p:sp>
        <p:nvSpPr>
          <p:cNvPr id="59" name="Shape 59"/>
          <p:cNvSpPr txBox="1">
            <a:spLocks noGrp="1"/>
          </p:cNvSpPr>
          <p:nvPr>
            <p:ph type="title"/>
          </p:nvPr>
        </p:nvSpPr>
        <p:spPr>
          <a:xfrm>
            <a:off x="729450" y="864300"/>
            <a:ext cx="7021200" cy="2985000"/>
          </a:xfrm>
          <a:prstGeom prst="rect">
            <a:avLst/>
          </a:prstGeom>
        </p:spPr>
        <p:txBody>
          <a:bodyPr wrap="square" lIns="91425" tIns="91425" rIns="91425" bIns="91425" anchor="ctr" anchorCtr="0"/>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a:endParaRPr/>
          </a:p>
        </p:txBody>
      </p:sp>
      <p:sp>
        <p:nvSpPr>
          <p:cNvPr id="60" name="Shape 60"/>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solidFill>
                  <a:schemeClr val="lt1"/>
                </a:solidFill>
              </a:rPr>
              <a:t>‹#›</a:t>
            </a:fld>
            <a:endParaRPr lang="zh-C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61"/>
        <p:cNvGrpSpPr/>
        <p:nvPr/>
      </p:nvGrpSpPr>
      <p:grpSpPr>
        <a:xfrm>
          <a:off x="0" y="0"/>
          <a:ext cx="0" cy="0"/>
          <a:chOff x="0" y="0"/>
          <a:chExt cx="0" cy="0"/>
        </a:xfrm>
      </p:grpSpPr>
      <p:sp>
        <p:nvSpPr>
          <p:cNvPr id="62" name="Shape 62"/>
          <p:cNvSpPr/>
          <p:nvPr/>
        </p:nvSpPr>
        <p:spPr>
          <a:xfrm>
            <a:off x="0" y="0"/>
            <a:ext cx="33744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grpSp>
        <p:nvGrpSpPr>
          <p:cNvPr id="63" name="Shape 63"/>
          <p:cNvGrpSpPr/>
          <p:nvPr/>
        </p:nvGrpSpPr>
        <p:grpSpPr>
          <a:xfrm>
            <a:off x="296992" y="1191256"/>
            <a:ext cx="745763" cy="45826"/>
            <a:chOff x="4580561" y="2589004"/>
            <a:chExt cx="1064464" cy="25200"/>
          </a:xfrm>
        </p:grpSpPr>
        <p:sp>
          <p:nvSpPr>
            <p:cNvPr id="64" name="Shape 64"/>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65" name="Shape 65"/>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66" name="Shape 66"/>
          <p:cNvSpPr txBox="1">
            <a:spLocks noGrp="1"/>
          </p:cNvSpPr>
          <p:nvPr>
            <p:ph type="title"/>
          </p:nvPr>
        </p:nvSpPr>
        <p:spPr>
          <a:xfrm>
            <a:off x="297000" y="1352625"/>
            <a:ext cx="2396400" cy="1687200"/>
          </a:xfrm>
          <a:prstGeom prst="rect">
            <a:avLst/>
          </a:prstGeom>
        </p:spPr>
        <p:txBody>
          <a:bodyPr wrap="square" lIns="91425" tIns="91425" rIns="91425" bIns="91425" anchor="t" anchorCtr="0"/>
          <a:lstStyle>
            <a:lvl1pPr lvl="0">
              <a:spcBef>
                <a:spcPts val="0"/>
              </a:spcBef>
              <a:buClr>
                <a:schemeClr val="dk2"/>
              </a:buClr>
              <a:buSzPct val="100000"/>
              <a:defRPr sz="2200">
                <a:solidFill>
                  <a:schemeClr val="dk2"/>
                </a:solidFill>
              </a:defRPr>
            </a:lvl1pPr>
            <a:lvl2pPr lvl="1">
              <a:spcBef>
                <a:spcPts val="0"/>
              </a:spcBef>
              <a:buClr>
                <a:schemeClr val="dk2"/>
              </a:buClr>
              <a:buSzPct val="100000"/>
              <a:defRPr sz="2600">
                <a:solidFill>
                  <a:schemeClr val="dk2"/>
                </a:solidFill>
              </a:defRPr>
            </a:lvl2pPr>
            <a:lvl3pPr lvl="2">
              <a:spcBef>
                <a:spcPts val="0"/>
              </a:spcBef>
              <a:buClr>
                <a:schemeClr val="dk2"/>
              </a:buClr>
              <a:buSzPct val="100000"/>
              <a:defRPr sz="2600">
                <a:solidFill>
                  <a:schemeClr val="dk2"/>
                </a:solidFill>
              </a:defRPr>
            </a:lvl3pPr>
            <a:lvl4pPr lvl="3">
              <a:spcBef>
                <a:spcPts val="0"/>
              </a:spcBef>
              <a:buClr>
                <a:schemeClr val="dk2"/>
              </a:buClr>
              <a:buSzPct val="100000"/>
              <a:defRPr sz="2600">
                <a:solidFill>
                  <a:schemeClr val="dk2"/>
                </a:solidFill>
              </a:defRPr>
            </a:lvl4pPr>
            <a:lvl5pPr lvl="4">
              <a:spcBef>
                <a:spcPts val="0"/>
              </a:spcBef>
              <a:buClr>
                <a:schemeClr val="dk2"/>
              </a:buClr>
              <a:buSzPct val="100000"/>
              <a:defRPr sz="2600">
                <a:solidFill>
                  <a:schemeClr val="dk2"/>
                </a:solidFill>
              </a:defRPr>
            </a:lvl5pPr>
            <a:lvl6pPr lvl="5">
              <a:spcBef>
                <a:spcPts val="0"/>
              </a:spcBef>
              <a:buClr>
                <a:schemeClr val="dk2"/>
              </a:buClr>
              <a:buSzPct val="100000"/>
              <a:defRPr sz="2600">
                <a:solidFill>
                  <a:schemeClr val="dk2"/>
                </a:solidFill>
              </a:defRPr>
            </a:lvl6pPr>
            <a:lvl7pPr lvl="6">
              <a:spcBef>
                <a:spcPts val="0"/>
              </a:spcBef>
              <a:buClr>
                <a:schemeClr val="dk2"/>
              </a:buClr>
              <a:buSzPct val="100000"/>
              <a:defRPr sz="2600">
                <a:solidFill>
                  <a:schemeClr val="dk2"/>
                </a:solidFill>
              </a:defRPr>
            </a:lvl7pPr>
            <a:lvl8pPr lvl="7">
              <a:spcBef>
                <a:spcPts val="0"/>
              </a:spcBef>
              <a:buClr>
                <a:schemeClr val="dk2"/>
              </a:buClr>
              <a:buSzPct val="100000"/>
              <a:defRPr sz="2600">
                <a:solidFill>
                  <a:schemeClr val="dk2"/>
                </a:solidFill>
              </a:defRPr>
            </a:lvl8pPr>
            <a:lvl9pPr lvl="8">
              <a:spcBef>
                <a:spcPts val="0"/>
              </a:spcBef>
              <a:buClr>
                <a:schemeClr val="dk2"/>
              </a:buClr>
              <a:buSzPct val="100000"/>
              <a:defRPr sz="2600">
                <a:solidFill>
                  <a:schemeClr val="dk2"/>
                </a:solidFill>
              </a:defRPr>
            </a:lvl9pPr>
          </a:lstStyle>
          <a:p>
            <a:endParaRPr/>
          </a:p>
        </p:txBody>
      </p:sp>
      <p:sp>
        <p:nvSpPr>
          <p:cNvPr id="67" name="Shape 67"/>
          <p:cNvSpPr txBox="1">
            <a:spLocks noGrp="1"/>
          </p:cNvSpPr>
          <p:nvPr>
            <p:ph type="subTitle" idx="1"/>
          </p:nvPr>
        </p:nvSpPr>
        <p:spPr>
          <a:xfrm>
            <a:off x="378300" y="3155375"/>
            <a:ext cx="2396400" cy="759000"/>
          </a:xfrm>
          <a:prstGeom prst="rect">
            <a:avLst/>
          </a:prstGeom>
        </p:spPr>
        <p:txBody>
          <a:bodyPr wrap="square" lIns="91425" tIns="91425" rIns="91425" bIns="91425" anchor="t" anchorCtr="0"/>
          <a:lstStyle>
            <a:lvl1pPr lvl="0">
              <a:lnSpc>
                <a:spcPct val="100000"/>
              </a:lnSpc>
              <a:spcBef>
                <a:spcPts val="0"/>
              </a:spcBef>
              <a:spcAft>
                <a:spcPts val="0"/>
              </a:spcAft>
              <a:buSzPct val="100000"/>
              <a:buNone/>
              <a:defRPr sz="1600"/>
            </a:lvl1pPr>
            <a:lvl2pPr lvl="1">
              <a:lnSpc>
                <a:spcPct val="100000"/>
              </a:lnSpc>
              <a:spcBef>
                <a:spcPts val="0"/>
              </a:spcBef>
              <a:spcAft>
                <a:spcPts val="0"/>
              </a:spcAft>
              <a:buSzPct val="100000"/>
              <a:buNone/>
              <a:defRPr sz="1600"/>
            </a:lvl2pPr>
            <a:lvl3pPr lvl="2">
              <a:lnSpc>
                <a:spcPct val="100000"/>
              </a:lnSpc>
              <a:spcBef>
                <a:spcPts val="0"/>
              </a:spcBef>
              <a:spcAft>
                <a:spcPts val="0"/>
              </a:spcAft>
              <a:buSzPct val="100000"/>
              <a:buNone/>
              <a:defRPr sz="1600"/>
            </a:lvl3pPr>
            <a:lvl4pPr lvl="3">
              <a:lnSpc>
                <a:spcPct val="100000"/>
              </a:lnSpc>
              <a:spcBef>
                <a:spcPts val="0"/>
              </a:spcBef>
              <a:spcAft>
                <a:spcPts val="0"/>
              </a:spcAft>
              <a:buSzPct val="100000"/>
              <a:buNone/>
              <a:defRPr sz="1600"/>
            </a:lvl4pPr>
            <a:lvl5pPr lvl="4">
              <a:lnSpc>
                <a:spcPct val="100000"/>
              </a:lnSpc>
              <a:spcBef>
                <a:spcPts val="0"/>
              </a:spcBef>
              <a:spcAft>
                <a:spcPts val="0"/>
              </a:spcAft>
              <a:buSzPct val="100000"/>
              <a:buNone/>
              <a:defRPr sz="1600"/>
            </a:lvl5pPr>
            <a:lvl6pPr lvl="5">
              <a:lnSpc>
                <a:spcPct val="100000"/>
              </a:lnSpc>
              <a:spcBef>
                <a:spcPts val="0"/>
              </a:spcBef>
              <a:spcAft>
                <a:spcPts val="0"/>
              </a:spcAft>
              <a:buSzPct val="100000"/>
              <a:buNone/>
              <a:defRPr sz="1600"/>
            </a:lvl6pPr>
            <a:lvl7pPr lvl="6">
              <a:lnSpc>
                <a:spcPct val="100000"/>
              </a:lnSpc>
              <a:spcBef>
                <a:spcPts val="0"/>
              </a:spcBef>
              <a:spcAft>
                <a:spcPts val="0"/>
              </a:spcAft>
              <a:buSzPct val="100000"/>
              <a:buNone/>
              <a:defRPr sz="1600"/>
            </a:lvl7pPr>
            <a:lvl8pPr lvl="7">
              <a:lnSpc>
                <a:spcPct val="100000"/>
              </a:lnSpc>
              <a:spcBef>
                <a:spcPts val="0"/>
              </a:spcBef>
              <a:spcAft>
                <a:spcPts val="0"/>
              </a:spcAft>
              <a:buSzPct val="100000"/>
              <a:buNone/>
              <a:defRPr sz="1600"/>
            </a:lvl8pPr>
            <a:lvl9pPr lvl="8">
              <a:lnSpc>
                <a:spcPct val="100000"/>
              </a:lnSpc>
              <a:spcBef>
                <a:spcPts val="0"/>
              </a:spcBef>
              <a:spcAft>
                <a:spcPts val="0"/>
              </a:spcAft>
              <a:buSzPct val="100000"/>
              <a:buNone/>
              <a:defRPr sz="1600"/>
            </a:lvl9pPr>
          </a:lstStyle>
          <a:p>
            <a:endParaRPr/>
          </a:p>
        </p:txBody>
      </p:sp>
      <p:sp>
        <p:nvSpPr>
          <p:cNvPr id="68" name="Shape 68"/>
          <p:cNvSpPr txBox="1">
            <a:spLocks noGrp="1"/>
          </p:cNvSpPr>
          <p:nvPr>
            <p:ph type="body" idx="2"/>
          </p:nvPr>
        </p:nvSpPr>
        <p:spPr>
          <a:xfrm>
            <a:off x="5174225" y="1352625"/>
            <a:ext cx="3374400" cy="30255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69" name="Shape 69"/>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70"/>
        <p:cNvGrpSpPr/>
        <p:nvPr/>
      </p:nvGrpSpPr>
      <p:grpSpPr>
        <a:xfrm>
          <a:off x="0" y="0"/>
          <a:ext cx="0" cy="0"/>
          <a:chOff x="0" y="0"/>
          <a:chExt cx="0" cy="0"/>
        </a:xfrm>
      </p:grpSpPr>
      <p:sp>
        <p:nvSpPr>
          <p:cNvPr id="71" name="Shape 71"/>
          <p:cNvSpPr txBox="1">
            <a:spLocks noGrp="1"/>
          </p:cNvSpPr>
          <p:nvPr>
            <p:ph type="body" idx="1"/>
          </p:nvPr>
        </p:nvSpPr>
        <p:spPr>
          <a:xfrm>
            <a:off x="724950" y="4372551"/>
            <a:ext cx="7697400" cy="460500"/>
          </a:xfrm>
          <a:prstGeom prst="rect">
            <a:avLst/>
          </a:prstGeom>
        </p:spPr>
        <p:txBody>
          <a:bodyPr wrap="square" lIns="91425" tIns="91425" rIns="91425" bIns="91425" anchor="ctr" anchorCtr="0"/>
          <a:lstStyle>
            <a:lvl1pPr lvl="0">
              <a:lnSpc>
                <a:spcPct val="100000"/>
              </a:lnSpc>
              <a:spcBef>
                <a:spcPts val="0"/>
              </a:spcBef>
              <a:spcAft>
                <a:spcPts val="0"/>
              </a:spcAft>
              <a:buNone/>
              <a:defRPr/>
            </a:lvl1pPr>
          </a:lstStyle>
          <a:p>
            <a:endParaRPr/>
          </a:p>
        </p:txBody>
      </p:sp>
      <p:sp>
        <p:nvSpPr>
          <p:cNvPr id="72" name="Shape 72"/>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2" Type="http://schemas.openxmlformats.org/officeDocument/2006/relationships/slideLayout" Target="../slideLayouts/slideLayout25.xml"/><Relationship Id="rId13" Type="http://schemas.openxmlformats.org/officeDocument/2006/relationships/slideLayout" Target="../slideLayouts/slideLayout26.xml"/><Relationship Id="rId14" Type="http://schemas.openxmlformats.org/officeDocument/2006/relationships/theme" Target="../theme/theme2.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 Id="rId9" Type="http://schemas.openxmlformats.org/officeDocument/2006/relationships/slideLayout" Target="../slideLayouts/slideLayout22.xml"/><Relationship Id="rId10"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SzPct val="100000"/>
              <a:buFont typeface="Raleway"/>
              <a:buNone/>
              <a:defRPr sz="2800" b="1">
                <a:latin typeface="Raleway"/>
                <a:ea typeface="Raleway"/>
                <a:cs typeface="Raleway"/>
                <a:sym typeface="Raleway"/>
              </a:defRPr>
            </a:lvl1pPr>
            <a:lvl2pPr lvl="1">
              <a:spcBef>
                <a:spcPts val="0"/>
              </a:spcBef>
              <a:buSzPct val="100000"/>
              <a:buFont typeface="Raleway"/>
              <a:buNone/>
              <a:defRPr sz="2800" b="1">
                <a:latin typeface="Raleway"/>
                <a:ea typeface="Raleway"/>
                <a:cs typeface="Raleway"/>
                <a:sym typeface="Raleway"/>
              </a:defRPr>
            </a:lvl2pPr>
            <a:lvl3pPr lvl="2">
              <a:spcBef>
                <a:spcPts val="0"/>
              </a:spcBef>
              <a:buSzPct val="100000"/>
              <a:buFont typeface="Raleway"/>
              <a:buNone/>
              <a:defRPr sz="2800" b="1">
                <a:latin typeface="Raleway"/>
                <a:ea typeface="Raleway"/>
                <a:cs typeface="Raleway"/>
                <a:sym typeface="Raleway"/>
              </a:defRPr>
            </a:lvl3pPr>
            <a:lvl4pPr lvl="3">
              <a:spcBef>
                <a:spcPts val="0"/>
              </a:spcBef>
              <a:buSzPct val="100000"/>
              <a:buFont typeface="Raleway"/>
              <a:buNone/>
              <a:defRPr sz="2800" b="1">
                <a:latin typeface="Raleway"/>
                <a:ea typeface="Raleway"/>
                <a:cs typeface="Raleway"/>
                <a:sym typeface="Raleway"/>
              </a:defRPr>
            </a:lvl4pPr>
            <a:lvl5pPr lvl="4">
              <a:spcBef>
                <a:spcPts val="0"/>
              </a:spcBef>
              <a:buSzPct val="100000"/>
              <a:buFont typeface="Raleway"/>
              <a:buNone/>
              <a:defRPr sz="2800" b="1">
                <a:latin typeface="Raleway"/>
                <a:ea typeface="Raleway"/>
                <a:cs typeface="Raleway"/>
                <a:sym typeface="Raleway"/>
              </a:defRPr>
            </a:lvl5pPr>
            <a:lvl6pPr lvl="5">
              <a:spcBef>
                <a:spcPts val="0"/>
              </a:spcBef>
              <a:buSzPct val="100000"/>
              <a:buFont typeface="Raleway"/>
              <a:buNone/>
              <a:defRPr sz="2800" b="1">
                <a:latin typeface="Raleway"/>
                <a:ea typeface="Raleway"/>
                <a:cs typeface="Raleway"/>
                <a:sym typeface="Raleway"/>
              </a:defRPr>
            </a:lvl6pPr>
            <a:lvl7pPr lvl="6">
              <a:spcBef>
                <a:spcPts val="0"/>
              </a:spcBef>
              <a:buSzPct val="100000"/>
              <a:buFont typeface="Raleway"/>
              <a:buNone/>
              <a:defRPr sz="2800" b="1">
                <a:latin typeface="Raleway"/>
                <a:ea typeface="Raleway"/>
                <a:cs typeface="Raleway"/>
                <a:sym typeface="Raleway"/>
              </a:defRPr>
            </a:lvl7pPr>
            <a:lvl8pPr lvl="7">
              <a:spcBef>
                <a:spcPts val="0"/>
              </a:spcBef>
              <a:buSzPct val="100000"/>
              <a:buFont typeface="Raleway"/>
              <a:buNone/>
              <a:defRPr sz="2800" b="1">
                <a:latin typeface="Raleway"/>
                <a:ea typeface="Raleway"/>
                <a:cs typeface="Raleway"/>
                <a:sym typeface="Raleway"/>
              </a:defRPr>
            </a:lvl8pPr>
            <a:lvl9pPr lvl="8">
              <a:spcBef>
                <a:spcPts val="0"/>
              </a:spcBef>
              <a:buSzPct val="100000"/>
              <a:buFont typeface="Raleway"/>
              <a:buNone/>
              <a:defRPr sz="2800" b="1">
                <a:latin typeface="Raleway"/>
                <a:ea typeface="Raleway"/>
                <a:cs typeface="Raleway"/>
                <a:sym typeface="Raleway"/>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accent1"/>
              </a:buClr>
              <a:buSzPct val="100000"/>
              <a:buFont typeface="Lato"/>
              <a:buChar char="●"/>
              <a:defRPr sz="1300">
                <a:solidFill>
                  <a:schemeClr val="accent1"/>
                </a:solidFill>
                <a:latin typeface="Lato"/>
                <a:ea typeface="Lato"/>
                <a:cs typeface="Lato"/>
                <a:sym typeface="Lato"/>
              </a:defRPr>
            </a:lvl1pPr>
            <a:lvl2pPr lvl="1">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2pPr>
            <a:lvl3pPr lvl="2">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3pPr>
            <a:lvl4pPr lvl="3">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4pPr>
            <a:lvl5pPr lvl="4">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5pPr>
            <a:lvl6pPr lvl="5">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6pPr>
            <a:lvl7pPr lvl="6">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7pPr>
            <a:lvl8pPr lvl="7">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8pPr>
            <a:lvl9pPr lvl="8">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9pPr>
          </a:lstStyle>
          <a:p>
            <a:endParaRPr/>
          </a:p>
        </p:txBody>
      </p:sp>
      <p:sp>
        <p:nvSpPr>
          <p:cNvPr id="8" name="Shape 8"/>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zh-CN" sz="1000">
                <a:solidFill>
                  <a:schemeClr val="accent1"/>
                </a:solidFill>
                <a:latin typeface="Lato"/>
                <a:ea typeface="Lato"/>
                <a:cs typeface="Lato"/>
                <a:sym typeface="Lato"/>
              </a:rPr>
              <a:t>‹#›</a:t>
            </a:fld>
            <a:endParaRPr lang="zh-CN" sz="1000">
              <a:solidFill>
                <a:schemeClr val="accent1"/>
              </a:solidFill>
              <a:latin typeface="Lato"/>
              <a:ea typeface="Lato"/>
              <a:cs typeface="Lato"/>
              <a:sym typeface="La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rgbClr val="000000"/>
              </a:buClr>
              <a:buSzPct val="100000"/>
              <a:buFont typeface="Raleway"/>
              <a:buNone/>
              <a:defRPr sz="2800" b="1" i="0" u="none" strike="noStrike" cap="none">
                <a:solidFill>
                  <a:srgbClr val="000000"/>
                </a:solidFill>
                <a:latin typeface="Raleway"/>
                <a:ea typeface="Raleway"/>
                <a:cs typeface="Raleway"/>
                <a:sym typeface="Raleway"/>
              </a:defRPr>
            </a:lvl1pPr>
            <a:lvl2pPr lvl="1" indent="0">
              <a:spcBef>
                <a:spcPts val="0"/>
              </a:spcBef>
              <a:buSzPct val="100000"/>
              <a:buFont typeface="Raleway"/>
              <a:buNone/>
              <a:defRPr sz="2800" b="1">
                <a:latin typeface="Raleway"/>
                <a:ea typeface="Raleway"/>
                <a:cs typeface="Raleway"/>
                <a:sym typeface="Raleway"/>
              </a:defRPr>
            </a:lvl2pPr>
            <a:lvl3pPr lvl="2" indent="0">
              <a:spcBef>
                <a:spcPts val="0"/>
              </a:spcBef>
              <a:buSzPct val="100000"/>
              <a:buFont typeface="Raleway"/>
              <a:buNone/>
              <a:defRPr sz="2800" b="1">
                <a:latin typeface="Raleway"/>
                <a:ea typeface="Raleway"/>
                <a:cs typeface="Raleway"/>
                <a:sym typeface="Raleway"/>
              </a:defRPr>
            </a:lvl3pPr>
            <a:lvl4pPr lvl="3" indent="0">
              <a:spcBef>
                <a:spcPts val="0"/>
              </a:spcBef>
              <a:buSzPct val="100000"/>
              <a:buFont typeface="Raleway"/>
              <a:buNone/>
              <a:defRPr sz="2800" b="1">
                <a:latin typeface="Raleway"/>
                <a:ea typeface="Raleway"/>
                <a:cs typeface="Raleway"/>
                <a:sym typeface="Raleway"/>
              </a:defRPr>
            </a:lvl4pPr>
            <a:lvl5pPr lvl="4" indent="0">
              <a:spcBef>
                <a:spcPts val="0"/>
              </a:spcBef>
              <a:buSzPct val="100000"/>
              <a:buFont typeface="Raleway"/>
              <a:buNone/>
              <a:defRPr sz="2800" b="1">
                <a:latin typeface="Raleway"/>
                <a:ea typeface="Raleway"/>
                <a:cs typeface="Raleway"/>
                <a:sym typeface="Raleway"/>
              </a:defRPr>
            </a:lvl5pPr>
            <a:lvl6pPr lvl="5" indent="0">
              <a:spcBef>
                <a:spcPts val="0"/>
              </a:spcBef>
              <a:buSzPct val="100000"/>
              <a:buFont typeface="Raleway"/>
              <a:buNone/>
              <a:defRPr sz="2800" b="1">
                <a:latin typeface="Raleway"/>
                <a:ea typeface="Raleway"/>
                <a:cs typeface="Raleway"/>
                <a:sym typeface="Raleway"/>
              </a:defRPr>
            </a:lvl6pPr>
            <a:lvl7pPr lvl="6" indent="0">
              <a:spcBef>
                <a:spcPts val="0"/>
              </a:spcBef>
              <a:buSzPct val="100000"/>
              <a:buFont typeface="Raleway"/>
              <a:buNone/>
              <a:defRPr sz="2800" b="1">
                <a:latin typeface="Raleway"/>
                <a:ea typeface="Raleway"/>
                <a:cs typeface="Raleway"/>
                <a:sym typeface="Raleway"/>
              </a:defRPr>
            </a:lvl7pPr>
            <a:lvl8pPr lvl="7" indent="0">
              <a:spcBef>
                <a:spcPts val="0"/>
              </a:spcBef>
              <a:buSzPct val="100000"/>
              <a:buFont typeface="Raleway"/>
              <a:buNone/>
              <a:defRPr sz="2800" b="1">
                <a:latin typeface="Raleway"/>
                <a:ea typeface="Raleway"/>
                <a:cs typeface="Raleway"/>
                <a:sym typeface="Raleway"/>
              </a:defRPr>
            </a:lvl8pPr>
            <a:lvl9pPr lvl="8" indent="0">
              <a:spcBef>
                <a:spcPts val="0"/>
              </a:spcBef>
              <a:buSzPct val="100000"/>
              <a:buFont typeface="Raleway"/>
              <a:buNone/>
              <a:defRPr sz="2800" b="1">
                <a:latin typeface="Raleway"/>
                <a:ea typeface="Raleway"/>
                <a:cs typeface="Raleway"/>
                <a:sym typeface="Raleway"/>
              </a:defRPr>
            </a:lvl9pPr>
          </a:lstStyle>
          <a:p>
            <a:endParaRPr/>
          </a:p>
        </p:txBody>
      </p:sp>
      <p:sp>
        <p:nvSpPr>
          <p:cNvPr id="101" name="Shape 101"/>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02" name="Shape 102"/>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63500" algn="r" rtl="0">
              <a:lnSpc>
                <a:spcPct val="100000"/>
              </a:lnSpc>
              <a:spcBef>
                <a:spcPts val="0"/>
              </a:spcBef>
              <a:spcAft>
                <a:spcPts val="0"/>
              </a:spcAft>
              <a:buClr>
                <a:schemeClr val="accent1"/>
              </a:buClr>
              <a:buSzPct val="100000"/>
              <a:buFont typeface="Lato"/>
              <a:buNone/>
            </a:pPr>
            <a:fld id="{00000000-1234-1234-1234-123412341234}" type="slidenum">
              <a:rPr lang="zh-CN" sz="1000" b="0" i="0" u="none" strike="noStrike" cap="none">
                <a:solidFill>
                  <a:schemeClr val="accent1"/>
                </a:solidFill>
                <a:latin typeface="Lato"/>
                <a:ea typeface="Lato"/>
                <a:cs typeface="Lato"/>
                <a:sym typeface="Lato"/>
              </a:rPr>
              <a:t>‹#›</a:t>
            </a:fld>
            <a:endParaRPr lang="zh-CN" sz="1000" b="0" i="0" u="none" strike="noStrike" cap="none">
              <a:solidFill>
                <a:schemeClr val="accent1"/>
              </a:solidFill>
              <a:latin typeface="Lato"/>
              <a:ea typeface="Lato"/>
              <a:cs typeface="Lato"/>
              <a:sym typeface="Lato"/>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pic>
        <p:nvPicPr>
          <p:cNvPr id="3" name="Picture 2"/>
          <p:cNvPicPr>
            <a:picLocks noChangeAspect="1"/>
          </p:cNvPicPr>
          <p:nvPr/>
        </p:nvPicPr>
        <p:blipFill>
          <a:blip r:embed="rId3">
            <a:alphaModFix amt="20000"/>
          </a:blip>
          <a:stretch>
            <a:fillRect/>
          </a:stretch>
        </p:blipFill>
        <p:spPr>
          <a:xfrm flipH="1">
            <a:off x="0" y="0"/>
            <a:ext cx="9144000" cy="5143500"/>
          </a:xfrm>
          <a:prstGeom prst="rect">
            <a:avLst/>
          </a:prstGeom>
        </p:spPr>
      </p:pic>
      <p:sp>
        <p:nvSpPr>
          <p:cNvPr id="197" name="Shape 197"/>
          <p:cNvSpPr txBox="1">
            <a:spLocks noGrp="1"/>
          </p:cNvSpPr>
          <p:nvPr>
            <p:ph type="title"/>
          </p:nvPr>
        </p:nvSpPr>
        <p:spPr>
          <a:xfrm>
            <a:off x="371900" y="556675"/>
            <a:ext cx="2238953" cy="1386900"/>
          </a:xfrm>
          <a:prstGeom prst="rect">
            <a:avLst/>
          </a:prstGeom>
        </p:spPr>
        <p:txBody>
          <a:bodyPr wrap="square" lIns="91425" tIns="91425" rIns="91425" bIns="91425" anchor="t" anchorCtr="0">
            <a:noAutofit/>
          </a:bodyPr>
          <a:lstStyle/>
          <a:p>
            <a:pPr lvl="0">
              <a:spcBef>
                <a:spcPts val="0"/>
              </a:spcBef>
              <a:buNone/>
            </a:pPr>
            <a:r>
              <a:rPr lang="zh-CN" dirty="0">
                <a:solidFill>
                  <a:schemeClr val="bg2"/>
                </a:solidFill>
              </a:rPr>
              <a:t>LA City Homeless</a:t>
            </a:r>
          </a:p>
        </p:txBody>
      </p:sp>
      <p:sp>
        <p:nvSpPr>
          <p:cNvPr id="198" name="Shape 198"/>
          <p:cNvSpPr txBox="1">
            <a:spLocks noGrp="1"/>
          </p:cNvSpPr>
          <p:nvPr>
            <p:ph type="subTitle" idx="1"/>
          </p:nvPr>
        </p:nvSpPr>
        <p:spPr>
          <a:xfrm>
            <a:off x="120315" y="2500250"/>
            <a:ext cx="3570833" cy="601800"/>
          </a:xfrm>
          <a:prstGeom prst="rect">
            <a:avLst/>
          </a:prstGeom>
        </p:spPr>
        <p:txBody>
          <a:bodyPr wrap="square" lIns="91425" tIns="91425" rIns="91425" bIns="91425" anchor="t" anchorCtr="0">
            <a:noAutofit/>
          </a:bodyPr>
          <a:lstStyle/>
          <a:p>
            <a:pPr lvl="0">
              <a:spcBef>
                <a:spcPts val="0"/>
              </a:spcBef>
              <a:buNone/>
            </a:pPr>
            <a:r>
              <a:rPr lang="en-US" altLang="zh-CN" sz="1800" dirty="0" smtClean="0">
                <a:solidFill>
                  <a:schemeClr val="bg2"/>
                </a:solidFill>
              </a:rPr>
              <a:t>Exploratory</a:t>
            </a:r>
            <a:r>
              <a:rPr lang="zh-CN" altLang="en-US" sz="1800" dirty="0" smtClean="0">
                <a:solidFill>
                  <a:schemeClr val="bg2"/>
                </a:solidFill>
              </a:rPr>
              <a:t> </a:t>
            </a:r>
            <a:r>
              <a:rPr lang="en-US" altLang="zh-CN" sz="1800" dirty="0" smtClean="0">
                <a:solidFill>
                  <a:schemeClr val="bg2"/>
                </a:solidFill>
              </a:rPr>
              <a:t>Analysis</a:t>
            </a:r>
            <a:r>
              <a:rPr lang="zh-CN" altLang="en-US" sz="1800" dirty="0" smtClean="0">
                <a:solidFill>
                  <a:schemeClr val="bg2"/>
                </a:solidFill>
              </a:rPr>
              <a:t> </a:t>
            </a:r>
            <a:r>
              <a:rPr lang="en-US" altLang="zh-CN" sz="1800" dirty="0" smtClean="0">
                <a:solidFill>
                  <a:schemeClr val="bg2"/>
                </a:solidFill>
              </a:rPr>
              <a:t>&amp;</a:t>
            </a:r>
          </a:p>
          <a:p>
            <a:pPr lvl="0">
              <a:spcBef>
                <a:spcPts val="0"/>
              </a:spcBef>
              <a:buNone/>
            </a:pPr>
            <a:r>
              <a:rPr lang="en-US" altLang="zh-CN" sz="1800" dirty="0" smtClean="0">
                <a:solidFill>
                  <a:schemeClr val="bg2"/>
                </a:solidFill>
              </a:rPr>
              <a:t>Homeless</a:t>
            </a:r>
            <a:r>
              <a:rPr lang="zh-CN" altLang="en-US" sz="1800" dirty="0" smtClean="0">
                <a:solidFill>
                  <a:schemeClr val="bg2"/>
                </a:solidFill>
              </a:rPr>
              <a:t> </a:t>
            </a:r>
            <a:r>
              <a:rPr lang="en-US" altLang="zh-CN" sz="1800" dirty="0" smtClean="0">
                <a:solidFill>
                  <a:schemeClr val="bg2"/>
                </a:solidFill>
              </a:rPr>
              <a:t>Service</a:t>
            </a:r>
            <a:r>
              <a:rPr lang="zh-CN" altLang="en-US" sz="1800" dirty="0" smtClean="0">
                <a:solidFill>
                  <a:schemeClr val="bg2"/>
                </a:solidFill>
              </a:rPr>
              <a:t> </a:t>
            </a:r>
            <a:r>
              <a:rPr lang="en-US" altLang="zh-CN" sz="1800" dirty="0" smtClean="0">
                <a:solidFill>
                  <a:schemeClr val="bg2"/>
                </a:solidFill>
              </a:rPr>
              <a:t>Evaluation</a:t>
            </a:r>
            <a:r>
              <a:rPr lang="zh-CN" altLang="en-US" sz="1800" dirty="0" smtClean="0">
                <a:solidFill>
                  <a:schemeClr val="bg2"/>
                </a:solidFill>
              </a:rPr>
              <a:t> </a:t>
            </a:r>
            <a:r>
              <a:rPr lang="en-US" altLang="zh-CN" sz="1800" dirty="0" smtClean="0">
                <a:solidFill>
                  <a:schemeClr val="bg2"/>
                </a:solidFill>
              </a:rPr>
              <a:t>Tool</a:t>
            </a:r>
            <a:endParaRPr lang="zh-CN" sz="1800" dirty="0">
              <a:solidFill>
                <a:schemeClr val="bg2"/>
              </a:solidFill>
            </a:endParaRPr>
          </a:p>
        </p:txBody>
      </p:sp>
      <p:sp>
        <p:nvSpPr>
          <p:cNvPr id="199" name="Shape 199"/>
          <p:cNvSpPr txBox="1">
            <a:spLocks noGrp="1"/>
          </p:cNvSpPr>
          <p:nvPr>
            <p:ph type="body" idx="2"/>
          </p:nvPr>
        </p:nvSpPr>
        <p:spPr>
          <a:xfrm>
            <a:off x="4199021" y="3823376"/>
            <a:ext cx="4710354" cy="1176442"/>
          </a:xfrm>
          <a:prstGeom prst="rect">
            <a:avLst/>
          </a:prstGeom>
        </p:spPr>
        <p:txBody>
          <a:bodyPr wrap="square" lIns="91425" tIns="91425" rIns="91425" bIns="91425" anchor="ctr" anchorCtr="0">
            <a:noAutofit/>
          </a:bodyPr>
          <a:lstStyle/>
          <a:p>
            <a:pPr lvl="0">
              <a:spcBef>
                <a:spcPts val="0"/>
              </a:spcBef>
              <a:buNone/>
            </a:pPr>
            <a:r>
              <a:rPr lang="zh-CN" dirty="0">
                <a:solidFill>
                  <a:schemeClr val="bg1"/>
                </a:solidFill>
              </a:rPr>
              <a:t>Group 16</a:t>
            </a:r>
          </a:p>
          <a:p>
            <a:pPr lvl="0">
              <a:spcBef>
                <a:spcPts val="0"/>
              </a:spcBef>
              <a:buNone/>
            </a:pPr>
            <a:r>
              <a:rPr lang="zh-CN" dirty="0">
                <a:solidFill>
                  <a:schemeClr val="bg1"/>
                </a:solidFill>
              </a:rPr>
              <a:t>Jue </a:t>
            </a:r>
            <a:r>
              <a:rPr lang="zh-CN" dirty="0" smtClean="0">
                <a:solidFill>
                  <a:schemeClr val="bg1"/>
                </a:solidFill>
              </a:rPr>
              <a:t>Song</a:t>
            </a:r>
            <a:r>
              <a:rPr lang="en-US" altLang="zh-CN" dirty="0" smtClean="0">
                <a:solidFill>
                  <a:schemeClr val="bg1"/>
                </a:solidFill>
              </a:rPr>
              <a:t>/</a:t>
            </a:r>
            <a:r>
              <a:rPr lang="zh-CN" dirty="0" smtClean="0">
                <a:solidFill>
                  <a:schemeClr val="bg1"/>
                </a:solidFill>
              </a:rPr>
              <a:t>Zhuoqun SHENG</a:t>
            </a:r>
            <a:r>
              <a:rPr lang="en-US" altLang="zh-CN" dirty="0" smtClean="0">
                <a:solidFill>
                  <a:schemeClr val="bg1"/>
                </a:solidFill>
              </a:rPr>
              <a:t>/</a:t>
            </a:r>
            <a:r>
              <a:rPr lang="zh-CN" dirty="0" smtClean="0">
                <a:solidFill>
                  <a:schemeClr val="bg1"/>
                </a:solidFill>
              </a:rPr>
              <a:t>Xudong </a:t>
            </a:r>
            <a:r>
              <a:rPr lang="zh-CN" dirty="0">
                <a:solidFill>
                  <a:schemeClr val="bg1"/>
                </a:solidFill>
              </a:rPr>
              <a:t>ZHANG</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Shape 384"/>
          <p:cNvSpPr txBox="1">
            <a:spLocks noGrp="1"/>
          </p:cNvSpPr>
          <p:nvPr>
            <p:ph type="title"/>
          </p:nvPr>
        </p:nvSpPr>
        <p:spPr>
          <a:xfrm>
            <a:off x="595750" y="2072825"/>
            <a:ext cx="7952700" cy="658200"/>
          </a:xfrm>
          <a:prstGeom prst="rect">
            <a:avLst/>
          </a:prstGeom>
        </p:spPr>
        <p:txBody>
          <a:bodyPr wrap="square" lIns="91425" tIns="91425" rIns="91425" bIns="91425" anchor="b" anchorCtr="0">
            <a:noAutofit/>
          </a:bodyPr>
          <a:lstStyle/>
          <a:p>
            <a:pPr lvl="0">
              <a:spcBef>
                <a:spcPts val="0"/>
              </a:spcBef>
              <a:buNone/>
            </a:pPr>
            <a:r>
              <a:rPr lang="zh-CN"/>
              <a:t>Thank   you   !</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Shape 204"/>
          <p:cNvSpPr txBox="1">
            <a:spLocks noGrp="1"/>
          </p:cNvSpPr>
          <p:nvPr>
            <p:ph type="title"/>
          </p:nvPr>
        </p:nvSpPr>
        <p:spPr>
          <a:xfrm>
            <a:off x="659400" y="607450"/>
            <a:ext cx="7688400" cy="535200"/>
          </a:xfrm>
          <a:prstGeom prst="rect">
            <a:avLst/>
          </a:prstGeom>
        </p:spPr>
        <p:txBody>
          <a:bodyPr wrap="square" lIns="91425" tIns="91425" rIns="91425" bIns="91425" anchor="t" anchorCtr="0">
            <a:noAutofit/>
          </a:bodyPr>
          <a:lstStyle/>
          <a:p>
            <a:pPr lvl="0">
              <a:spcBef>
                <a:spcPts val="0"/>
              </a:spcBef>
              <a:buNone/>
            </a:pPr>
            <a:r>
              <a:rPr lang="zh-CN"/>
              <a:t>Content</a:t>
            </a:r>
          </a:p>
        </p:txBody>
      </p:sp>
      <p:grpSp>
        <p:nvGrpSpPr>
          <p:cNvPr id="3" name="Group 2"/>
          <p:cNvGrpSpPr/>
          <p:nvPr/>
        </p:nvGrpSpPr>
        <p:grpSpPr>
          <a:xfrm>
            <a:off x="1741800" y="1244250"/>
            <a:ext cx="5844000" cy="3899250"/>
            <a:chOff x="1818000" y="1142650"/>
            <a:chExt cx="5844000" cy="3899250"/>
          </a:xfrm>
        </p:grpSpPr>
        <p:sp>
          <p:nvSpPr>
            <p:cNvPr id="205" name="Shape 205"/>
            <p:cNvSpPr txBox="1"/>
            <p:nvPr/>
          </p:nvSpPr>
          <p:spPr>
            <a:xfrm>
              <a:off x="1818000" y="1142650"/>
              <a:ext cx="5844000" cy="3899250"/>
            </a:xfrm>
            <a:prstGeom prst="rect">
              <a:avLst/>
            </a:prstGeom>
            <a:noFill/>
            <a:ln>
              <a:noFill/>
            </a:ln>
          </p:spPr>
          <p:txBody>
            <a:bodyPr wrap="square" lIns="91425" tIns="91425" rIns="91425" bIns="91425" anchor="t" anchorCtr="0">
              <a:noAutofit/>
            </a:bodyPr>
            <a:lstStyle/>
            <a:p>
              <a:pPr marL="457200" lvl="0" indent="-381000">
                <a:lnSpc>
                  <a:spcPct val="200000"/>
                </a:lnSpc>
                <a:spcBef>
                  <a:spcPts val="0"/>
                </a:spcBef>
                <a:spcAft>
                  <a:spcPts val="0"/>
                </a:spcAft>
                <a:buSzPct val="100000"/>
                <a:buChar char="●"/>
              </a:pPr>
              <a:r>
                <a:rPr lang="en-US" altLang="zh-CN" sz="2400" b="1" dirty="0" smtClean="0"/>
                <a:t>Intro</a:t>
              </a:r>
              <a:r>
                <a:rPr lang="zh-CN" altLang="en-US" sz="2400" b="1" dirty="0" smtClean="0"/>
                <a:t> </a:t>
              </a:r>
              <a:r>
                <a:rPr lang="en-US" altLang="zh-CN" sz="2400" b="1" dirty="0" smtClean="0"/>
                <a:t>to</a:t>
              </a:r>
              <a:r>
                <a:rPr lang="zh-CN" altLang="en-US" sz="2400" b="1" dirty="0" smtClean="0"/>
                <a:t> </a:t>
              </a:r>
              <a:r>
                <a:rPr lang="en-US" altLang="zh-CN" sz="2400" b="1" dirty="0" smtClean="0"/>
                <a:t>the</a:t>
              </a:r>
              <a:r>
                <a:rPr lang="zh-CN" altLang="en-US" sz="2400" b="1" dirty="0" smtClean="0"/>
                <a:t> </a:t>
              </a:r>
              <a:r>
                <a:rPr lang="en-US" altLang="zh-CN" sz="2400" b="1" dirty="0"/>
                <a:t>E</a:t>
              </a:r>
              <a:r>
                <a:rPr lang="en-US" altLang="zh-CN" sz="2400" b="1" dirty="0" smtClean="0"/>
                <a:t>valuation</a:t>
              </a:r>
              <a:r>
                <a:rPr lang="zh-CN" altLang="en-US" sz="2400" b="1" dirty="0" smtClean="0"/>
                <a:t> </a:t>
              </a:r>
              <a:r>
                <a:rPr lang="en-US" altLang="zh-CN" sz="2400" b="1" dirty="0" smtClean="0"/>
                <a:t>Tool</a:t>
              </a:r>
            </a:p>
            <a:p>
              <a:pPr marL="457200" lvl="0" indent="-381000">
                <a:lnSpc>
                  <a:spcPct val="200000"/>
                </a:lnSpc>
                <a:spcBef>
                  <a:spcPts val="0"/>
                </a:spcBef>
                <a:spcAft>
                  <a:spcPts val="0"/>
                </a:spcAft>
                <a:buSzPct val="100000"/>
                <a:buChar char="●"/>
              </a:pPr>
              <a:endParaRPr lang="en-US" altLang="zh-CN" sz="2400" b="1" dirty="0"/>
            </a:p>
            <a:p>
              <a:pPr marL="457200" lvl="0" indent="-381000">
                <a:lnSpc>
                  <a:spcPct val="200000"/>
                </a:lnSpc>
                <a:spcBef>
                  <a:spcPts val="0"/>
                </a:spcBef>
                <a:spcAft>
                  <a:spcPts val="0"/>
                </a:spcAft>
                <a:buSzPct val="100000"/>
                <a:buChar char="●"/>
              </a:pPr>
              <a:endParaRPr lang="en-US" altLang="zh-CN" sz="2400" b="1" dirty="0" smtClean="0"/>
            </a:p>
            <a:p>
              <a:pPr marL="457200" lvl="0" indent="-381000">
                <a:lnSpc>
                  <a:spcPct val="200000"/>
                </a:lnSpc>
                <a:spcBef>
                  <a:spcPts val="0"/>
                </a:spcBef>
                <a:spcAft>
                  <a:spcPts val="0"/>
                </a:spcAft>
                <a:buSzPct val="100000"/>
                <a:buChar char="●"/>
              </a:pPr>
              <a:r>
                <a:rPr lang="en-US" altLang="zh-CN" sz="2400" b="1" dirty="0" smtClean="0"/>
                <a:t>Actionable</a:t>
              </a:r>
              <a:r>
                <a:rPr lang="zh-CN" altLang="en-US" sz="2400" b="1" dirty="0" smtClean="0"/>
                <a:t> </a:t>
              </a:r>
              <a:r>
                <a:rPr lang="en-US" altLang="zh-CN" sz="2400" b="1" dirty="0" smtClean="0"/>
                <a:t>Suggestions</a:t>
              </a:r>
              <a:endParaRPr lang="en-US" altLang="zh-CN" sz="2400" b="1" dirty="0" smtClean="0"/>
            </a:p>
            <a:p>
              <a:pPr marL="457200" lvl="0" indent="-381000">
                <a:lnSpc>
                  <a:spcPct val="200000"/>
                </a:lnSpc>
                <a:spcBef>
                  <a:spcPts val="0"/>
                </a:spcBef>
                <a:buSzPct val="100000"/>
                <a:buChar char="●"/>
              </a:pPr>
              <a:endParaRPr lang="en-US" altLang="zh-CN" sz="2400" b="1" dirty="0" smtClean="0"/>
            </a:p>
            <a:p>
              <a:pPr marL="457200" lvl="0" indent="-381000">
                <a:lnSpc>
                  <a:spcPct val="200000"/>
                </a:lnSpc>
                <a:spcBef>
                  <a:spcPts val="0"/>
                </a:spcBef>
                <a:buSzPct val="100000"/>
                <a:buChar char="●"/>
              </a:pPr>
              <a:endParaRPr lang="en-US" altLang="zh-CN" sz="2400" b="1" dirty="0" smtClean="0"/>
            </a:p>
          </p:txBody>
        </p:sp>
        <p:sp>
          <p:nvSpPr>
            <p:cNvPr id="2" name="Rectangle 1"/>
            <p:cNvSpPr/>
            <p:nvPr/>
          </p:nvSpPr>
          <p:spPr>
            <a:xfrm>
              <a:off x="2217600" y="1862088"/>
              <a:ext cx="5444400" cy="1938992"/>
            </a:xfrm>
            <a:prstGeom prst="rect">
              <a:avLst/>
            </a:prstGeom>
          </p:spPr>
          <p:txBody>
            <a:bodyPr wrap="square">
              <a:spAutoFit/>
            </a:bodyPr>
            <a:lstStyle/>
            <a:p>
              <a:pPr marL="419100" lvl="8" indent="-342900">
                <a:lnSpc>
                  <a:spcPct val="150000"/>
                </a:lnSpc>
                <a:buSzPct val="100000"/>
                <a:buFont typeface="Wingdings" charset="2"/>
                <a:buChar char="Ø"/>
              </a:pPr>
              <a:r>
                <a:rPr lang="en-US" altLang="zh-CN" sz="2000" b="1" dirty="0" smtClean="0"/>
                <a:t>311</a:t>
              </a:r>
              <a:r>
                <a:rPr lang="zh-CN" altLang="en-US" sz="2000" b="1" dirty="0" smtClean="0"/>
                <a:t> </a:t>
              </a:r>
              <a:r>
                <a:rPr lang="en-US" altLang="zh-CN" sz="2000" b="1" dirty="0"/>
                <a:t>Call</a:t>
              </a:r>
              <a:r>
                <a:rPr lang="zh-CN" altLang="en-US" sz="2000" b="1" dirty="0"/>
                <a:t> </a:t>
              </a:r>
              <a:r>
                <a:rPr lang="en-US" altLang="zh-CN" sz="2000" b="1" dirty="0" smtClean="0"/>
                <a:t>Response</a:t>
              </a:r>
              <a:r>
                <a:rPr lang="zh-CN" altLang="en-US" sz="2000" b="1" dirty="0" smtClean="0"/>
                <a:t> </a:t>
              </a:r>
              <a:r>
                <a:rPr lang="en-US" altLang="zh-CN" sz="2000" b="1" dirty="0" smtClean="0"/>
                <a:t>Positivity</a:t>
              </a:r>
              <a:r>
                <a:rPr lang="zh-CN" altLang="en-US" sz="2000" b="1" dirty="0" smtClean="0"/>
                <a:t> </a:t>
              </a:r>
              <a:r>
                <a:rPr lang="en-US" altLang="zh-CN" sz="2000" b="1" dirty="0" smtClean="0"/>
                <a:t>&amp;</a:t>
              </a:r>
              <a:r>
                <a:rPr lang="zh-CN" altLang="en-US" sz="2000" b="1" dirty="0" smtClean="0"/>
                <a:t> </a:t>
              </a:r>
              <a:r>
                <a:rPr lang="en-US" altLang="zh-CN" sz="2000" b="1" dirty="0" smtClean="0"/>
                <a:t>Quality</a:t>
              </a:r>
            </a:p>
            <a:p>
              <a:pPr marL="419100" lvl="8" indent="-342900">
                <a:lnSpc>
                  <a:spcPct val="150000"/>
                </a:lnSpc>
                <a:buSzPct val="100000"/>
                <a:buFont typeface="Wingdings" charset="2"/>
                <a:buChar char="Ø"/>
              </a:pPr>
              <a:r>
                <a:rPr lang="en-US" altLang="zh-CN" sz="2000" b="1" dirty="0"/>
                <a:t>Shelter</a:t>
              </a:r>
              <a:r>
                <a:rPr lang="zh-CN" altLang="en-US" sz="2000" b="1" dirty="0"/>
                <a:t> </a:t>
              </a:r>
              <a:r>
                <a:rPr lang="en-US" altLang="zh-CN" sz="2000" b="1" dirty="0" smtClean="0"/>
                <a:t>Functionality</a:t>
              </a:r>
            </a:p>
            <a:p>
              <a:pPr marL="419100" lvl="8" indent="-342900">
                <a:lnSpc>
                  <a:spcPct val="150000"/>
                </a:lnSpc>
                <a:buSzPct val="100000"/>
                <a:buFont typeface="Wingdings" charset="2"/>
                <a:buChar char="Ø"/>
              </a:pPr>
              <a:r>
                <a:rPr lang="en-US" altLang="zh-CN" sz="2000" b="1" dirty="0"/>
                <a:t>Crime</a:t>
              </a:r>
              <a:r>
                <a:rPr lang="zh-CN" altLang="en-US" sz="2000" b="1" dirty="0"/>
                <a:t>  </a:t>
              </a:r>
              <a:r>
                <a:rPr lang="en-US" altLang="zh-CN" sz="2000" b="1" dirty="0" smtClean="0"/>
                <a:t>Statistics</a:t>
              </a:r>
              <a:endParaRPr lang="en-US" altLang="zh-CN" sz="2000" b="1" dirty="0"/>
            </a:p>
            <a:p>
              <a:pPr marL="419100" lvl="8" indent="-342900">
                <a:lnSpc>
                  <a:spcPct val="150000"/>
                </a:lnSpc>
                <a:buSzPct val="100000"/>
                <a:buFont typeface="Wingdings" charset="2"/>
                <a:buChar char="Ø"/>
              </a:pPr>
              <a:endParaRPr lang="en-US" altLang="zh-CN" sz="2000" b="1" dirty="0"/>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76554" y="651067"/>
            <a:ext cx="7537269" cy="4325575"/>
          </a:xfrm>
          <a:prstGeom prst="rect">
            <a:avLst/>
          </a:prstGeom>
        </p:spPr>
      </p:pic>
    </p:spTree>
    <p:extLst>
      <p:ext uri="{BB962C8B-B14F-4D97-AF65-F5344CB8AC3E}">
        <p14:creationId xmlns:p14="http://schemas.microsoft.com/office/powerpoint/2010/main" val="7070344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8" name="Shape 218"/>
          <p:cNvSpPr txBox="1">
            <a:spLocks noGrp="1"/>
          </p:cNvSpPr>
          <p:nvPr>
            <p:ph type="body" idx="1"/>
          </p:nvPr>
        </p:nvSpPr>
        <p:spPr>
          <a:xfrm>
            <a:off x="729450" y="2078875"/>
            <a:ext cx="7688700" cy="2261100"/>
          </a:xfrm>
          <a:prstGeom prst="rect">
            <a:avLst/>
          </a:prstGeom>
        </p:spPr>
        <p:txBody>
          <a:bodyPr wrap="square" lIns="91425" tIns="91425" rIns="91425" bIns="91425" anchor="t" anchorCtr="0">
            <a:noAutofit/>
          </a:bodyPr>
          <a:lstStyle/>
          <a:p>
            <a:pPr lvl="0">
              <a:spcBef>
                <a:spcPts val="0"/>
              </a:spcBef>
              <a:buNone/>
            </a:pPr>
            <a:endParaRPr/>
          </a:p>
        </p:txBody>
      </p:sp>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14387" y="510900"/>
            <a:ext cx="7964129" cy="463260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0109" y="541421"/>
            <a:ext cx="8287082" cy="4475295"/>
          </a:xfrm>
          <a:prstGeom prst="rect">
            <a:avLst/>
          </a:prstGeom>
        </p:spPr>
      </p:pic>
    </p:spTree>
    <p:extLst>
      <p:ext uri="{BB962C8B-B14F-4D97-AF65-F5344CB8AC3E}">
        <p14:creationId xmlns:p14="http://schemas.microsoft.com/office/powerpoint/2010/main" val="14530314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sp>
        <p:nvSpPr>
          <p:cNvPr id="4" name="Text Placeholder 3"/>
          <p:cNvSpPr>
            <a:spLocks noGrp="1"/>
          </p:cNvSpPr>
          <p:nvPr>
            <p:ph type="body" idx="1"/>
          </p:nvPr>
        </p:nvSpPr>
        <p:spPr/>
        <p:txBody>
          <a:bodyPr/>
          <a:lstStyle/>
          <a:p>
            <a:endParaRPr lang="en-US"/>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24973" y="556576"/>
            <a:ext cx="8218238" cy="4586924"/>
          </a:xfrm>
          <a:prstGeom prst="rect">
            <a:avLst/>
          </a:prstGeom>
        </p:spPr>
      </p:pic>
    </p:spTree>
    <p:extLst>
      <p:ext uri="{BB962C8B-B14F-4D97-AF65-F5344CB8AC3E}">
        <p14:creationId xmlns:p14="http://schemas.microsoft.com/office/powerpoint/2010/main" val="1306245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3328" y="489481"/>
            <a:ext cx="8289758" cy="4654019"/>
          </a:xfrm>
          <a:prstGeom prst="rect">
            <a:avLst/>
          </a:prstGeom>
        </p:spPr>
      </p:pic>
    </p:spTree>
    <p:extLst>
      <p:ext uri="{BB962C8B-B14F-4D97-AF65-F5344CB8AC3E}">
        <p14:creationId xmlns:p14="http://schemas.microsoft.com/office/powerpoint/2010/main" val="16758400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rotWithShape="1">
          <a:blip r:embed="rId3" cstate="screen">
            <a:extLst>
              <a:ext uri="{28A0092B-C50C-407E-A947-70E740481C1C}">
                <a14:useLocalDpi xmlns:a14="http://schemas.microsoft.com/office/drawing/2010/main"/>
              </a:ext>
            </a:extLst>
          </a:blip>
          <a:srcRect t="-499"/>
          <a:stretch/>
        </p:blipFill>
        <p:spPr>
          <a:xfrm>
            <a:off x="469231" y="563358"/>
            <a:ext cx="8542421" cy="4580142"/>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Shape 378"/>
          <p:cNvSpPr txBox="1">
            <a:spLocks noGrp="1"/>
          </p:cNvSpPr>
          <p:nvPr>
            <p:ph type="title"/>
          </p:nvPr>
        </p:nvSpPr>
        <p:spPr>
          <a:xfrm>
            <a:off x="214178" y="672687"/>
            <a:ext cx="2396400" cy="476175"/>
          </a:xfrm>
          <a:prstGeom prst="rect">
            <a:avLst/>
          </a:prstGeom>
          <a:noFill/>
          <a:ln>
            <a:noFill/>
          </a:ln>
        </p:spPr>
        <p:txBody>
          <a:bodyPr wrap="square" lIns="91425" tIns="91425" rIns="91425" bIns="91425" anchor="t" anchorCtr="0">
            <a:noAutofit/>
          </a:bodyPr>
          <a:lstStyle/>
          <a:p>
            <a:pPr marL="0" marR="0" lvl="0" indent="-139700" algn="l" rtl="0">
              <a:lnSpc>
                <a:spcPct val="100000"/>
              </a:lnSpc>
              <a:spcBef>
                <a:spcPts val="0"/>
              </a:spcBef>
              <a:spcAft>
                <a:spcPts val="0"/>
              </a:spcAft>
              <a:buClr>
                <a:schemeClr val="dk2"/>
              </a:buClr>
              <a:buSzPct val="100000"/>
              <a:buFont typeface="Raleway"/>
              <a:buNone/>
            </a:pPr>
            <a:r>
              <a:rPr lang="en-US" altLang="zh-CN" sz="2200" b="1" i="0" u="none" strike="noStrike" cap="none" dirty="0" smtClean="0">
                <a:solidFill>
                  <a:schemeClr val="dk2"/>
                </a:solidFill>
                <a:latin typeface="Raleway"/>
                <a:ea typeface="Raleway"/>
                <a:cs typeface="Raleway"/>
                <a:sym typeface="Raleway"/>
              </a:rPr>
              <a:t>Suggestions</a:t>
            </a:r>
            <a:endParaRPr lang="zh-CN" sz="2200" b="1" i="0" u="none" strike="noStrike" cap="none" dirty="0">
              <a:solidFill>
                <a:schemeClr val="dk2"/>
              </a:solidFill>
              <a:latin typeface="Raleway"/>
              <a:ea typeface="Raleway"/>
              <a:cs typeface="Raleway"/>
              <a:sym typeface="Raleway"/>
            </a:endParaRPr>
          </a:p>
        </p:txBody>
      </p:sp>
      <p:sp>
        <p:nvSpPr>
          <p:cNvPr id="379" name="Shape 379"/>
          <p:cNvSpPr txBox="1">
            <a:spLocks noGrp="1"/>
          </p:cNvSpPr>
          <p:nvPr>
            <p:ph type="body" idx="2"/>
          </p:nvPr>
        </p:nvSpPr>
        <p:spPr>
          <a:xfrm>
            <a:off x="3537285" y="215487"/>
            <a:ext cx="5414210" cy="4717460"/>
          </a:xfrm>
          <a:prstGeom prst="rect">
            <a:avLst/>
          </a:prstGeom>
          <a:noFill/>
          <a:ln>
            <a:noFill/>
          </a:ln>
        </p:spPr>
        <p:txBody>
          <a:bodyPr wrap="square" lIns="91425" tIns="91425" rIns="91425" bIns="91425" anchor="t" anchorCtr="0">
            <a:noAutofit/>
          </a:bodyPr>
          <a:lstStyle/>
          <a:p>
            <a:pPr lvl="0"/>
            <a:r>
              <a:rPr lang="en-US" sz="1800" dirty="0" smtClean="0"/>
              <a:t>Crime </a:t>
            </a:r>
            <a:r>
              <a:rPr lang="en-US" sz="1800" dirty="0"/>
              <a:t>types didn’t change a lot among different months and different hours, indicating the good maintenance of social security.</a:t>
            </a:r>
          </a:p>
          <a:p>
            <a:pPr lvl="0"/>
            <a:r>
              <a:rPr lang="en-US" sz="1800" dirty="0"/>
              <a:t>Several services are not distributed evenly among LA (including child care, personal goods, substance abuse, youth services and financial services).  More allocation concern should be put on to this in the future.</a:t>
            </a:r>
          </a:p>
          <a:p>
            <a:pPr lvl="0"/>
            <a:r>
              <a:rPr lang="en-US" sz="1800" dirty="0"/>
              <a:t>311 call pending request are growing in SPA4. The government should study what the cause is and try to fix this</a:t>
            </a:r>
            <a:r>
              <a:rPr lang="en-US" sz="1800" dirty="0" smtClean="0"/>
              <a:t>.</a:t>
            </a:r>
            <a:r>
              <a:rPr lang="zh-CN" altLang="en-US" sz="1800" dirty="0" smtClean="0"/>
              <a:t>  </a:t>
            </a:r>
            <a:r>
              <a:rPr lang="en-US" altLang="zh-CN" sz="1800" dirty="0" smtClean="0"/>
              <a:t>And</a:t>
            </a:r>
            <a:r>
              <a:rPr lang="zh-CN" altLang="en-US" sz="1800" dirty="0" smtClean="0"/>
              <a:t> </a:t>
            </a:r>
            <a:r>
              <a:rPr lang="en-US" altLang="zh-CN" sz="1800" dirty="0"/>
              <a:t>r</a:t>
            </a:r>
            <a:r>
              <a:rPr lang="en-US" sz="1800" dirty="0" smtClean="0"/>
              <a:t>esponses </a:t>
            </a:r>
            <a:r>
              <a:rPr lang="en-US" sz="1800" dirty="0"/>
              <a:t>to 311 call from SPA2 are seemingly negatively prioritized in 2017. If this happens conventionally, homeless immigration cross LA SPAs may be stimulated.</a:t>
            </a:r>
          </a:p>
        </p:txBody>
      </p:sp>
      <p:sp>
        <p:nvSpPr>
          <p:cNvPr id="4" name="TextBox 3"/>
          <p:cNvSpPr txBox="1"/>
          <p:nvPr/>
        </p:nvSpPr>
        <p:spPr>
          <a:xfrm>
            <a:off x="342901" y="1539101"/>
            <a:ext cx="2616868" cy="954107"/>
          </a:xfrm>
          <a:prstGeom prst="rect">
            <a:avLst/>
          </a:prstGeom>
          <a:noFill/>
        </p:spPr>
        <p:txBody>
          <a:bodyPr wrap="square" rtlCol="0">
            <a:spAutoFit/>
          </a:bodyPr>
          <a:lstStyle/>
          <a:p>
            <a:r>
              <a:rPr lang="en-US" altLang="zh-CN" dirty="0" smtClean="0"/>
              <a:t>A</a:t>
            </a:r>
            <a:r>
              <a:rPr lang="zh-CN" altLang="en-US" dirty="0" smtClean="0"/>
              <a:t> </a:t>
            </a:r>
            <a:r>
              <a:rPr lang="en-US" altLang="zh-CN" dirty="0" smtClean="0"/>
              <a:t>evaluation</a:t>
            </a:r>
            <a:r>
              <a:rPr lang="zh-CN" altLang="en-US" dirty="0" smtClean="0"/>
              <a:t> </a:t>
            </a:r>
            <a:r>
              <a:rPr lang="en-US" altLang="zh-CN" dirty="0" smtClean="0"/>
              <a:t>tool</a:t>
            </a:r>
            <a:r>
              <a:rPr lang="zh-CN" altLang="en-US" dirty="0" smtClean="0"/>
              <a:t> </a:t>
            </a:r>
            <a:r>
              <a:rPr lang="en-US" altLang="zh-CN" dirty="0" smtClean="0"/>
              <a:t>is</a:t>
            </a:r>
            <a:r>
              <a:rPr lang="zh-CN" altLang="en-US" dirty="0" smtClean="0"/>
              <a:t> </a:t>
            </a:r>
            <a:r>
              <a:rPr lang="en-US" altLang="zh-CN" dirty="0" smtClean="0"/>
              <a:t>ready</a:t>
            </a:r>
            <a:r>
              <a:rPr lang="zh-CN" altLang="en-US" dirty="0" smtClean="0"/>
              <a:t> </a:t>
            </a:r>
            <a:r>
              <a:rPr lang="en-US" altLang="zh-CN" dirty="0" smtClean="0"/>
              <a:t>on</a:t>
            </a:r>
            <a:r>
              <a:rPr lang="zh-CN" altLang="en-US" dirty="0" smtClean="0"/>
              <a:t> </a:t>
            </a:r>
            <a:r>
              <a:rPr lang="en-US" altLang="zh-CN" dirty="0" err="1" smtClean="0"/>
              <a:t>github</a:t>
            </a:r>
            <a:r>
              <a:rPr lang="zh-CN" altLang="en-US" dirty="0" smtClean="0"/>
              <a:t> </a:t>
            </a:r>
            <a:r>
              <a:rPr lang="en-US" altLang="zh-CN" dirty="0" smtClean="0"/>
              <a:t>!</a:t>
            </a:r>
          </a:p>
          <a:p>
            <a:endParaRPr lang="en-US" altLang="zh-CN" dirty="0" smtClean="0"/>
          </a:p>
          <a:p>
            <a:r>
              <a:rPr lang="en-US" altLang="zh-CN" dirty="0" smtClean="0"/>
              <a:t>Link:</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237</TotalTime>
  <Words>319</Words>
  <Application>Microsoft Macintosh PowerPoint</Application>
  <PresentationFormat>On-screen Show (16:9)</PresentationFormat>
  <Paragraphs>26</Paragraphs>
  <Slides>10</Slides>
  <Notes>10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10</vt:i4>
      </vt:variant>
    </vt:vector>
  </HeadingPairs>
  <TitlesOfParts>
    <vt:vector size="17" baseType="lpstr">
      <vt:lpstr>Lato</vt:lpstr>
      <vt:lpstr>Raleway</vt:lpstr>
      <vt:lpstr>Wingdings</vt:lpstr>
      <vt:lpstr>宋体</vt:lpstr>
      <vt:lpstr>Arial</vt:lpstr>
      <vt:lpstr>Streamline</vt:lpstr>
      <vt:lpstr>Streamline</vt:lpstr>
      <vt:lpstr>LA City Homeless</vt:lpstr>
      <vt:lpstr>Content</vt:lpstr>
      <vt:lpstr>PowerPoint Presentation</vt:lpstr>
      <vt:lpstr>PowerPoint Presentation</vt:lpstr>
      <vt:lpstr>PowerPoint Presentation</vt:lpstr>
      <vt:lpstr>PowerPoint Presentation</vt:lpstr>
      <vt:lpstr>PowerPoint Presentation</vt:lpstr>
      <vt:lpstr>PowerPoint Presentation</vt:lpstr>
      <vt:lpstr>Suggestions</vt:lpstr>
      <vt:lpstr>Thank   you   !</vt:lpstr>
    </vt:vector>
  </TitlesOfParts>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 City Homeless</dc:title>
  <cp:lastModifiedBy>Zhang, Xudong</cp:lastModifiedBy>
  <cp:revision>37</cp:revision>
  <dcterms:modified xsi:type="dcterms:W3CDTF">2017-12-06T17:49:56Z</dcterms:modified>
</cp:coreProperties>
</file>